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9295" r:id="rId5"/>
    <p:sldId id="9297" r:id="rId6"/>
    <p:sldId id="9222" r:id="rId7"/>
    <p:sldId id="9309" r:id="rId8"/>
    <p:sldId id="9311" r:id="rId9"/>
    <p:sldId id="9386" r:id="rId10"/>
    <p:sldId id="9437" r:id="rId11"/>
    <p:sldId id="2147376409" r:id="rId12"/>
    <p:sldId id="9331" r:id="rId13"/>
    <p:sldId id="9366" r:id="rId14"/>
    <p:sldId id="2147376395" r:id="rId15"/>
    <p:sldId id="259" r:id="rId16"/>
    <p:sldId id="9475" r:id="rId17"/>
    <p:sldId id="9497" r:id="rId18"/>
    <p:sldId id="2147376408" r:id="rId19"/>
    <p:sldId id="2147376406" r:id="rId20"/>
    <p:sldId id="9419" r:id="rId21"/>
    <p:sldId id="2147376407" r:id="rId22"/>
    <p:sldId id="9303" r:id="rId23"/>
    <p:sldId id="9363" r:id="rId24"/>
    <p:sldId id="2147376410" r:id="rId25"/>
    <p:sldId id="1843" r:id="rId26"/>
    <p:sldId id="9364" r:id="rId27"/>
    <p:sldId id="9365" r:id="rId28"/>
    <p:sldId id="9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6A12623-DB3D-42AC-8626-C4DDF6894F3D}">
          <p14:sldIdLst>
            <p14:sldId id="9295"/>
            <p14:sldId id="9297"/>
          </p14:sldIdLst>
        </p14:section>
        <p14:section name="Introduction" id="{0554F40C-B802-4F70-9318-B10D42012C19}">
          <p14:sldIdLst>
            <p14:sldId id="9222"/>
            <p14:sldId id="9309"/>
          </p14:sldIdLst>
        </p14:section>
        <p14:section name="Results Overview" id="{3E54FD16-788F-47E0-8030-CFCFB6160794}">
          <p14:sldIdLst>
            <p14:sldId id="9311"/>
            <p14:sldId id="9386"/>
            <p14:sldId id="9437"/>
            <p14:sldId id="2147376409"/>
          </p14:sldIdLst>
        </p14:section>
        <p14:section name="SBTs" id="{565B0E16-C927-46AD-B70E-77A2391583CD}">
          <p14:sldIdLst>
            <p14:sldId id="9331"/>
            <p14:sldId id="9366"/>
            <p14:sldId id="2147376395"/>
            <p14:sldId id="259"/>
            <p14:sldId id="9475"/>
            <p14:sldId id="9497"/>
            <p14:sldId id="2147376408"/>
            <p14:sldId id="2147376406"/>
            <p14:sldId id="9419"/>
            <p14:sldId id="2147376407"/>
          </p14:sldIdLst>
        </p14:section>
        <p14:section name="Conclusion" id="{7F032628-CABF-46AE-93D3-2C75D07773BC}">
          <p14:sldIdLst>
            <p14:sldId id="9303"/>
          </p14:sldIdLst>
        </p14:section>
        <p14:section name="Appendix" id="{0C2E4312-1690-4D00-9D52-3731F4CD5857}">
          <p14:sldIdLst>
            <p14:sldId id="9363"/>
            <p14:sldId id="2147376410"/>
            <p14:sldId id="1843"/>
            <p14:sldId id="9364"/>
            <p14:sldId id="9365"/>
            <p14:sldId id="9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73E3A-67A2-293B-710F-2E6AE3FF4905}" name="Michael Barnes (Green Element)" initials="MB(E" userId="S::mbarnes@greenelement.co.uk::4a78f4c7-d97a-483f-9006-02201b8b6187" providerId="AD"/>
  <p188:author id="{BDC37C43-4FCD-600F-8FB5-924374757F44}" name="Alex Walsh (Green Element)" initials="AW(E" userId="S::alexw@greenelement.co.uk::2b551553-1e52-42df-8138-4ae00a2fedba" providerId="AD"/>
  <p188:author id="{4830B457-4731-94A1-0C78-8019D0A5C6E6}" name="Laura Goldie (Green Element)" initials="LE" userId="S::laurag@greenelement.co.uk::81147616-815b-4541-b636-0088ffa7791f" providerId="AD"/>
  <p188:author id="{4C76DC57-97FB-9DF0-4AC4-68B503BE4BDA}" name="Phillip Parrott (Green Element)" initials="PP(E" userId="S::phillipp@greenelement.co.uk::431a09e2-9351-4204-9035-554c1c5d12eb" providerId="AD"/>
  <p188:author id="{6EB5D97B-D439-AD55-253A-D96B8DCC8977}" name="Kyoko Yamafuji (Green Element)" initials="KY(E" userId="S::kyoko.yamafuji@greenelement.co.uk::690f8f77-73dc-46e7-97d2-7dec8ea41bb8" providerId="AD"/>
  <p188:author id="{6E77F2C8-767E-6046-49E3-B021B8D1045D}" name="Kyoko Yamafuji (Green Element)" initials="KY(E" userId="S::kyamafuji@greenelement.co.uk::690f8f77-73dc-46e7-97d2-7dec8ea41bb8" providerId="AD"/>
  <p188:author id="{79F42AE3-16E9-ACA0-FF26-F4CB56888420}" name="Alicia Thew (Green Element)" initials="AT(E" userId="S::aliciat@greenelement.co.uk::893d5c3c-b998-4edc-a730-36d0353ec883" providerId="AD"/>
  <p188:author id="{E7F9CBEC-DA01-378E-5CC3-2A717168EB3A}" name="Sadie Winkler" initials="SW" userId="S::Sadie.winkler@greenelement.co.uk::ada88dad-46cc-4d57-905f-9bf41e691edc" providerId="AD"/>
  <p188:author id="{418217F6-9F65-967A-1A53-C4FC3E13D83B}" name="Ellie Monks (Green Element)" initials="EM(E" userId="S::elliem@greenelement.co.uk::336c452f-c103-437e-9cba-d2fe089052c7" providerId="AD"/>
  <p188:author id="{5F3614F7-59D0-8A13-E254-96C62015FED5}" name="Daniel Crockatt (Green Element)" initials="DC(E" userId="S::DanielC@greenelement.co.uk::73f1c6fb-1316-45fb-ab38-3150d0f94b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EB5A8"/>
    <a:srgbClr val="CBF4DD"/>
    <a:srgbClr val="0A0A0A"/>
    <a:srgbClr val="E9E8ED"/>
    <a:srgbClr val="F2D3C8"/>
    <a:srgbClr val="DBE6CE"/>
    <a:srgbClr val="229F58"/>
    <a:srgbClr val="ECF2E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82199-E5A3-4EF8-9486-84649F6866DC}" v="143" dt="2025-07-24T16:16:09.996"/>
    <p1510:client id="{AC97AE6D-35D7-456B-9E79-63C8CB3C3EF1}" v="298" dt="2025-07-24T16:16:18.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44" y="-11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die Winkler" userId="ada88dad-46cc-4d57-905f-9bf41e691edc" providerId="ADAL" clId="{7DA32359-AA0A-4671-8AF5-4BCBEE5D7FFF}"/>
    <pc:docChg chg="undo redo custSel addSld delSld modSld sldOrd modMainMaster addSection delSection modSection">
      <pc:chgData name="Sadie Winkler" userId="ada88dad-46cc-4d57-905f-9bf41e691edc" providerId="ADAL" clId="{7DA32359-AA0A-4671-8AF5-4BCBEE5D7FFF}" dt="2024-06-21T12:43:22.701" v="19275" actId="207"/>
      <pc:docMkLst>
        <pc:docMk/>
      </pc:docMkLst>
      <pc:sldChg chg="addSp delSp modSp mod">
        <pc:chgData name="Sadie Winkler" userId="ada88dad-46cc-4d57-905f-9bf41e691edc" providerId="ADAL" clId="{7DA32359-AA0A-4671-8AF5-4BCBEE5D7FFF}" dt="2024-06-04T11:15:30.349" v="45"/>
        <pc:sldMkLst>
          <pc:docMk/>
          <pc:sldMk cId="2484433957" sldId="9222"/>
        </pc:sldMkLst>
      </pc:sldChg>
      <pc:sldChg chg="modSp mod">
        <pc:chgData name="Sadie Winkler" userId="ada88dad-46cc-4d57-905f-9bf41e691edc" providerId="ADAL" clId="{7DA32359-AA0A-4671-8AF5-4BCBEE5D7FFF}" dt="2024-06-04T11:18:41.949" v="89" actId="1076"/>
        <pc:sldMkLst>
          <pc:docMk/>
          <pc:sldMk cId="2312111322" sldId="9264"/>
        </pc:sldMkLst>
      </pc:sldChg>
      <pc:sldChg chg="addSp delSp modSp mod">
        <pc:chgData name="Sadie Winkler" userId="ada88dad-46cc-4d57-905f-9bf41e691edc" providerId="ADAL" clId="{7DA32359-AA0A-4671-8AF5-4BCBEE5D7FFF}" dt="2024-06-04T11:17:08.127" v="68" actId="1076"/>
        <pc:sldMkLst>
          <pc:docMk/>
          <pc:sldMk cId="1994270162" sldId="9295"/>
        </pc:sldMkLst>
      </pc:sldChg>
      <pc:sldChg chg="modSp">
        <pc:chgData name="Sadie Winkler" userId="ada88dad-46cc-4d57-905f-9bf41e691edc" providerId="ADAL" clId="{7DA32359-AA0A-4671-8AF5-4BCBEE5D7FFF}" dt="2024-06-14T12:22:39.448" v="3463" actId="20577"/>
        <pc:sldMkLst>
          <pc:docMk/>
          <pc:sldMk cId="4067900552" sldId="9297"/>
        </pc:sldMkLst>
      </pc:sldChg>
      <pc:sldChg chg="addSp modSp ord">
        <pc:chgData name="Sadie Winkler" userId="ada88dad-46cc-4d57-905f-9bf41e691edc" providerId="ADAL" clId="{7DA32359-AA0A-4671-8AF5-4BCBEE5D7FFF}" dt="2024-06-21T11:48:58.555" v="17437"/>
        <pc:sldMkLst>
          <pc:docMk/>
          <pc:sldMk cId="2272846786" sldId="9303"/>
        </pc:sldMkLst>
      </pc:sldChg>
      <pc:sldChg chg="addSp delSp modSp mod">
        <pc:chgData name="Sadie Winkler" userId="ada88dad-46cc-4d57-905f-9bf41e691edc" providerId="ADAL" clId="{7DA32359-AA0A-4671-8AF5-4BCBEE5D7FFF}" dt="2024-06-04T11:21:39.268" v="159" actId="403"/>
        <pc:sldMkLst>
          <pc:docMk/>
          <pc:sldMk cId="3741854288" sldId="9308"/>
        </pc:sldMkLst>
      </pc:sldChg>
      <pc:sldChg chg="addSp delSp modSp mod">
        <pc:chgData name="Sadie Winkler" userId="ada88dad-46cc-4d57-905f-9bf41e691edc" providerId="ADAL" clId="{7DA32359-AA0A-4671-8AF5-4BCBEE5D7FFF}" dt="2024-06-04T11:15:35.682" v="47"/>
        <pc:sldMkLst>
          <pc:docMk/>
          <pc:sldMk cId="3526202618" sldId="9311"/>
        </pc:sldMkLst>
      </pc:sldChg>
      <pc:sldChg chg="addSp delSp modSp mod modShow">
        <pc:chgData name="Sadie Winkler" userId="ada88dad-46cc-4d57-905f-9bf41e691edc" providerId="ADAL" clId="{7DA32359-AA0A-4671-8AF5-4BCBEE5D7FFF}" dt="2024-06-14T10:18:14.236" v="1352" actId="729"/>
        <pc:sldMkLst>
          <pc:docMk/>
          <pc:sldMk cId="546466576" sldId="9320"/>
        </pc:sldMkLst>
      </pc:sldChg>
      <pc:sldChg chg="addSp delSp modSp del mod">
        <pc:chgData name="Sadie Winkler" userId="ada88dad-46cc-4d57-905f-9bf41e691edc" providerId="ADAL" clId="{7DA32359-AA0A-4671-8AF5-4BCBEE5D7FFF}" dt="2024-06-14T17:16:58.906" v="13270" actId="18676"/>
        <pc:sldMkLst>
          <pc:docMk/>
          <pc:sldMk cId="746935511" sldId="9322"/>
        </pc:sldMkLst>
      </pc:sldChg>
      <pc:sldChg chg="addSp delSp modSp mod">
        <pc:chgData name="Sadie Winkler" userId="ada88dad-46cc-4d57-905f-9bf41e691edc" providerId="ADAL" clId="{7DA32359-AA0A-4671-8AF5-4BCBEE5D7FFF}" dt="2024-06-04T11:16:08.710" v="52"/>
        <pc:sldMkLst>
          <pc:docMk/>
          <pc:sldMk cId="3077268455" sldId="9327"/>
        </pc:sldMkLst>
      </pc:sldChg>
      <pc:sldChg chg="addSp delSp modSp mod">
        <pc:chgData name="Sadie Winkler" userId="ada88dad-46cc-4d57-905f-9bf41e691edc" providerId="ADAL" clId="{7DA32359-AA0A-4671-8AF5-4BCBEE5D7FFF}" dt="2024-06-04T11:16:26.964" v="60"/>
        <pc:sldMkLst>
          <pc:docMk/>
          <pc:sldMk cId="788829325" sldId="9331"/>
        </pc:sldMkLst>
      </pc:sldChg>
      <pc:sldChg chg="addSp delSp modSp mod">
        <pc:chgData name="Sadie Winkler" userId="ada88dad-46cc-4d57-905f-9bf41e691edc" providerId="ADAL" clId="{7DA32359-AA0A-4671-8AF5-4BCBEE5D7FFF}" dt="2024-06-04T11:16:37.955" v="64"/>
        <pc:sldMkLst>
          <pc:docMk/>
          <pc:sldMk cId="547618250" sldId="9363"/>
        </pc:sldMkLst>
      </pc:sldChg>
      <pc:sldChg chg="addSp delSp modSp mod">
        <pc:chgData name="Sadie Winkler" userId="ada88dad-46cc-4d57-905f-9bf41e691edc" providerId="ADAL" clId="{7DA32359-AA0A-4671-8AF5-4BCBEE5D7FFF}" dt="2024-06-14T19:32:28.433" v="17311" actId="20577"/>
        <pc:sldMkLst>
          <pc:docMk/>
          <pc:sldMk cId="1311547643" sldId="9364"/>
        </pc:sldMkLst>
      </pc:sldChg>
      <pc:sldChg chg="addSp delSp modSp mod">
        <pc:chgData name="Sadie Winkler" userId="ada88dad-46cc-4d57-905f-9bf41e691edc" providerId="ADAL" clId="{7DA32359-AA0A-4671-8AF5-4BCBEE5D7FFF}" dt="2024-06-04T11:18:01.148" v="83"/>
        <pc:sldMkLst>
          <pc:docMk/>
          <pc:sldMk cId="1681364526" sldId="9365"/>
        </pc:sldMkLst>
      </pc:sldChg>
      <pc:sldChg chg="addSp delSp modSp mod">
        <pc:chgData name="Sadie Winkler" userId="ada88dad-46cc-4d57-905f-9bf41e691edc" providerId="ADAL" clId="{7DA32359-AA0A-4671-8AF5-4BCBEE5D7FFF}" dt="2024-06-04T11:17:47.086" v="79" actId="1076"/>
        <pc:sldMkLst>
          <pc:docMk/>
          <pc:sldMk cId="4141144299" sldId="9366"/>
        </pc:sldMkLst>
      </pc:sldChg>
      <pc:sldChg chg="addSp delSp modSp mod ord">
        <pc:chgData name="Sadie Winkler" userId="ada88dad-46cc-4d57-905f-9bf41e691edc" providerId="ADAL" clId="{7DA32359-AA0A-4671-8AF5-4BCBEE5D7FFF}" dt="2024-06-14T10:19:11.395" v="1372" actId="20577"/>
        <pc:sldMkLst>
          <pc:docMk/>
          <pc:sldMk cId="1235719711" sldId="9377"/>
        </pc:sldMkLst>
      </pc:sldChg>
      <pc:sldChg chg="del mod modShow">
        <pc:chgData name="Sadie Winkler" userId="ada88dad-46cc-4d57-905f-9bf41e691edc" providerId="ADAL" clId="{7DA32359-AA0A-4671-8AF5-4BCBEE5D7FFF}" dt="2024-06-14T17:16:58.906" v="13270" actId="18676"/>
        <pc:sldMkLst>
          <pc:docMk/>
          <pc:sldMk cId="3645710225" sldId="9380"/>
        </pc:sldMkLst>
      </pc:sldChg>
      <pc:sldChg chg="addSp delSp modSp mod modShow">
        <pc:chgData name="Sadie Winkler" userId="ada88dad-46cc-4d57-905f-9bf41e691edc" providerId="ADAL" clId="{7DA32359-AA0A-4671-8AF5-4BCBEE5D7FFF}" dt="2024-06-14T11:40:51.686" v="1442" actId="729"/>
        <pc:sldMkLst>
          <pc:docMk/>
          <pc:sldMk cId="2632970526" sldId="9386"/>
        </pc:sldMkLst>
      </pc:sldChg>
      <pc:sldChg chg="addSp delSp modSp mod modShow">
        <pc:chgData name="Sadie Winkler" userId="ada88dad-46cc-4d57-905f-9bf41e691edc" providerId="ADAL" clId="{7DA32359-AA0A-4671-8AF5-4BCBEE5D7FFF}" dt="2024-06-14T19:30:31.183" v="17283" actId="1076"/>
        <pc:sldMkLst>
          <pc:docMk/>
          <pc:sldMk cId="993668957" sldId="9408"/>
        </pc:sldMkLst>
      </pc:sldChg>
      <pc:sldChg chg="modSp mod ord modShow">
        <pc:chgData name="Sadie Winkler" userId="ada88dad-46cc-4d57-905f-9bf41e691edc" providerId="ADAL" clId="{7DA32359-AA0A-4671-8AF5-4BCBEE5D7FFF}" dt="2024-06-21T11:48:58.555" v="17437"/>
        <pc:sldMkLst>
          <pc:docMk/>
          <pc:sldMk cId="4213455226" sldId="9417"/>
        </pc:sldMkLst>
      </pc:sldChg>
      <pc:sldChg chg="addSp delSp modSp mod">
        <pc:chgData name="Sadie Winkler" userId="ada88dad-46cc-4d57-905f-9bf41e691edc" providerId="ADAL" clId="{7DA32359-AA0A-4671-8AF5-4BCBEE5D7FFF}" dt="2024-06-04T11:16:11.313" v="54"/>
        <pc:sldMkLst>
          <pc:docMk/>
          <pc:sldMk cId="2293051489" sldId="9433"/>
        </pc:sldMkLst>
      </pc:sldChg>
      <pc:sldChg chg="addSp delSp modSp del mod modShow">
        <pc:chgData name="Sadie Winkler" userId="ada88dad-46cc-4d57-905f-9bf41e691edc" providerId="ADAL" clId="{7DA32359-AA0A-4671-8AF5-4BCBEE5D7FFF}" dt="2024-06-14T17:16:58.906" v="13270" actId="18676"/>
        <pc:sldMkLst>
          <pc:docMk/>
          <pc:sldMk cId="3963782499" sldId="9435"/>
        </pc:sldMkLst>
      </pc:sldChg>
      <pc:sldChg chg="addSp delSp modSp mod modShow">
        <pc:chgData name="Sadie Winkler" userId="ada88dad-46cc-4d57-905f-9bf41e691edc" providerId="ADAL" clId="{7DA32359-AA0A-4671-8AF5-4BCBEE5D7FFF}" dt="2024-06-14T11:44:25.267" v="1500" actId="729"/>
        <pc:sldMkLst>
          <pc:docMk/>
          <pc:sldMk cId="4244008650" sldId="9437"/>
        </pc:sldMkLst>
      </pc:sldChg>
      <pc:sldChg chg="addSp delSp modSp mod ord modShow">
        <pc:chgData name="Sadie Winkler" userId="ada88dad-46cc-4d57-905f-9bf41e691edc" providerId="ADAL" clId="{7DA32359-AA0A-4671-8AF5-4BCBEE5D7FFF}" dt="2024-06-14T19:23:38.282" v="17015" actId="20577"/>
        <pc:sldMkLst>
          <pc:docMk/>
          <pc:sldMk cId="1533567694" sldId="9439"/>
        </pc:sldMkLst>
      </pc:sldChg>
      <pc:sldChg chg="addSp delSp modSp mod ord modShow">
        <pc:chgData name="Sadie Winkler" userId="ada88dad-46cc-4d57-905f-9bf41e691edc" providerId="ADAL" clId="{7DA32359-AA0A-4671-8AF5-4BCBEE5D7FFF}" dt="2024-06-14T19:36:46.128" v="17336" actId="20577"/>
        <pc:sldMkLst>
          <pc:docMk/>
          <pc:sldMk cId="1125826779" sldId="9441"/>
        </pc:sldMkLst>
      </pc:sldChg>
      <pc:sldChg chg="addSp delSp modSp mod modShow">
        <pc:chgData name="Sadie Winkler" userId="ada88dad-46cc-4d57-905f-9bf41e691edc" providerId="ADAL" clId="{7DA32359-AA0A-4671-8AF5-4BCBEE5D7FFF}" dt="2024-06-14T19:36:59.846" v="17346" actId="20577"/>
        <pc:sldMkLst>
          <pc:docMk/>
          <pc:sldMk cId="2272076149" sldId="9442"/>
        </pc:sldMkLst>
      </pc:sldChg>
      <pc:sldChg chg="addSp delSp modSp mod modShow">
        <pc:chgData name="Sadie Winkler" userId="ada88dad-46cc-4d57-905f-9bf41e691edc" providerId="ADAL" clId="{7DA32359-AA0A-4671-8AF5-4BCBEE5D7FFF}" dt="2024-06-14T19:25:07.472" v="17017" actId="13926"/>
        <pc:sldMkLst>
          <pc:docMk/>
          <pc:sldMk cId="3035624919" sldId="9443"/>
        </pc:sldMkLst>
      </pc:sldChg>
      <pc:sldChg chg="addSp delSp modSp mod modShow">
        <pc:chgData name="Sadie Winkler" userId="ada88dad-46cc-4d57-905f-9bf41e691edc" providerId="ADAL" clId="{7DA32359-AA0A-4671-8AF5-4BCBEE5D7FFF}" dt="2024-06-14T14:45:48.201" v="9880" actId="729"/>
        <pc:sldMkLst>
          <pc:docMk/>
          <pc:sldMk cId="307156560" sldId="9444"/>
        </pc:sldMkLst>
      </pc:sldChg>
      <pc:sldChg chg="modSp mod">
        <pc:chgData name="Sadie Winkler" userId="ada88dad-46cc-4d57-905f-9bf41e691edc" providerId="ADAL" clId="{7DA32359-AA0A-4671-8AF5-4BCBEE5D7FFF}" dt="2024-06-14T14:46:32.815" v="9885" actId="20577"/>
        <pc:sldMkLst>
          <pc:docMk/>
          <pc:sldMk cId="3512002169" sldId="9445"/>
        </pc:sldMkLst>
      </pc:sldChg>
      <pc:sldChg chg="addSp delSp modSp mod ord">
        <pc:chgData name="Sadie Winkler" userId="ada88dad-46cc-4d57-905f-9bf41e691edc" providerId="ADAL" clId="{7DA32359-AA0A-4671-8AF5-4BCBEE5D7FFF}" dt="2024-06-21T11:48:58.555" v="17437"/>
        <pc:sldMkLst>
          <pc:docMk/>
          <pc:sldMk cId="1495026609" sldId="9446"/>
        </pc:sldMkLst>
      </pc:sldChg>
      <pc:sldChg chg="addSp delSp modSp mod ord modShow">
        <pc:chgData name="Sadie Winkler" userId="ada88dad-46cc-4d57-905f-9bf41e691edc" providerId="ADAL" clId="{7DA32359-AA0A-4671-8AF5-4BCBEE5D7FFF}" dt="2024-06-14T19:23:09.802" v="16999" actId="1076"/>
        <pc:sldMkLst>
          <pc:docMk/>
          <pc:sldMk cId="2162204863" sldId="9447"/>
        </pc:sldMkLst>
      </pc:sldChg>
      <pc:sldChg chg="addSp delSp modSp mod modShow">
        <pc:chgData name="Sadie Winkler" userId="ada88dad-46cc-4d57-905f-9bf41e691edc" providerId="ADAL" clId="{7DA32359-AA0A-4671-8AF5-4BCBEE5D7FFF}" dt="2024-06-14T19:37:19.535" v="17354" actId="729"/>
        <pc:sldMkLst>
          <pc:docMk/>
          <pc:sldMk cId="3515860956" sldId="9450"/>
        </pc:sldMkLst>
      </pc:sldChg>
      <pc:sldChg chg="del mod modShow">
        <pc:chgData name="Sadie Winkler" userId="ada88dad-46cc-4d57-905f-9bf41e691edc" providerId="ADAL" clId="{7DA32359-AA0A-4671-8AF5-4BCBEE5D7FFF}" dt="2024-06-14T13:14:25.767" v="3590" actId="2696"/>
        <pc:sldMkLst>
          <pc:docMk/>
          <pc:sldMk cId="1980391563" sldId="9451"/>
        </pc:sldMkLst>
      </pc:sldChg>
      <pc:sldChg chg="addSp delSp modSp mod modShow">
        <pc:chgData name="Sadie Winkler" userId="ada88dad-46cc-4d57-905f-9bf41e691edc" providerId="ADAL" clId="{7DA32359-AA0A-4671-8AF5-4BCBEE5D7FFF}" dt="2024-06-14T19:36:52.774" v="17342" actId="20577"/>
        <pc:sldMkLst>
          <pc:docMk/>
          <pc:sldMk cId="2104297054" sldId="9455"/>
        </pc:sldMkLst>
      </pc:sldChg>
      <pc:sldChg chg="del">
        <pc:chgData name="Sadie Winkler" userId="ada88dad-46cc-4d57-905f-9bf41e691edc" providerId="ADAL" clId="{7DA32359-AA0A-4671-8AF5-4BCBEE5D7FFF}" dt="2024-06-04T11:15:59.036" v="50" actId="18676"/>
        <pc:sldMkLst>
          <pc:docMk/>
          <pc:sldMk cId="1730898475" sldId="9456"/>
        </pc:sldMkLst>
      </pc:sldChg>
      <pc:sldChg chg="del">
        <pc:chgData name="Sadie Winkler" userId="ada88dad-46cc-4d57-905f-9bf41e691edc" providerId="ADAL" clId="{7DA32359-AA0A-4671-8AF5-4BCBEE5D7FFF}" dt="2024-06-04T11:15:59.036" v="50" actId="18676"/>
        <pc:sldMkLst>
          <pc:docMk/>
          <pc:sldMk cId="3153748247" sldId="9457"/>
        </pc:sldMkLst>
      </pc:sldChg>
      <pc:sldChg chg="del">
        <pc:chgData name="Sadie Winkler" userId="ada88dad-46cc-4d57-905f-9bf41e691edc" providerId="ADAL" clId="{7DA32359-AA0A-4671-8AF5-4BCBEE5D7FFF}" dt="2024-06-04T11:15:59.036" v="50" actId="18676"/>
        <pc:sldMkLst>
          <pc:docMk/>
          <pc:sldMk cId="2672997004" sldId="9458"/>
        </pc:sldMkLst>
      </pc:sldChg>
      <pc:sldChg chg="addSp delSp modSp mod modShow">
        <pc:chgData name="Sadie Winkler" userId="ada88dad-46cc-4d57-905f-9bf41e691edc" providerId="ADAL" clId="{7DA32359-AA0A-4671-8AF5-4BCBEE5D7FFF}" dt="2024-06-14T19:31:40.898" v="17299"/>
        <pc:sldMkLst>
          <pc:docMk/>
          <pc:sldMk cId="1871680580" sldId="9459"/>
        </pc:sldMkLst>
      </pc:sldChg>
      <pc:sldChg chg="del">
        <pc:chgData name="Sadie Winkler" userId="ada88dad-46cc-4d57-905f-9bf41e691edc" providerId="ADAL" clId="{7DA32359-AA0A-4671-8AF5-4BCBEE5D7FFF}" dt="2024-06-04T11:15:59.036" v="50" actId="18676"/>
        <pc:sldMkLst>
          <pc:docMk/>
          <pc:sldMk cId="3981129785" sldId="9460"/>
        </pc:sldMkLst>
      </pc:sldChg>
      <pc:sldChg chg="addSp delSp modSp mod modShow">
        <pc:chgData name="Sadie Winkler" userId="ada88dad-46cc-4d57-905f-9bf41e691edc" providerId="ADAL" clId="{7DA32359-AA0A-4671-8AF5-4BCBEE5D7FFF}" dt="2024-06-14T17:14:41.658" v="13228" actId="27918"/>
        <pc:sldMkLst>
          <pc:docMk/>
          <pc:sldMk cId="1914707149" sldId="9462"/>
        </pc:sldMkLst>
      </pc:sldChg>
      <pc:sldChg chg="del mod modShow">
        <pc:chgData name="Sadie Winkler" userId="ada88dad-46cc-4d57-905f-9bf41e691edc" providerId="ADAL" clId="{7DA32359-AA0A-4671-8AF5-4BCBEE5D7FFF}" dt="2024-06-14T17:16:58.906" v="13270" actId="18676"/>
        <pc:sldMkLst>
          <pc:docMk/>
          <pc:sldMk cId="3614910506" sldId="9463"/>
        </pc:sldMkLst>
      </pc:sldChg>
      <pc:sldChg chg="addSp delSp modSp mod modShow">
        <pc:chgData name="Sadie Winkler" userId="ada88dad-46cc-4d57-905f-9bf41e691edc" providerId="ADAL" clId="{7DA32359-AA0A-4671-8AF5-4BCBEE5D7FFF}" dt="2024-06-14T19:25:02.408" v="17016" actId="13926"/>
        <pc:sldMkLst>
          <pc:docMk/>
          <pc:sldMk cId="4191724818" sldId="9464"/>
        </pc:sldMkLst>
      </pc:sldChg>
      <pc:sldChg chg="del mod modShow">
        <pc:chgData name="Sadie Winkler" userId="ada88dad-46cc-4d57-905f-9bf41e691edc" providerId="ADAL" clId="{7DA32359-AA0A-4671-8AF5-4BCBEE5D7FFF}" dt="2024-06-14T17:16:58.906" v="13270" actId="18676"/>
        <pc:sldMkLst>
          <pc:docMk/>
          <pc:sldMk cId="2769831082" sldId="9465"/>
        </pc:sldMkLst>
      </pc:sldChg>
      <pc:sldChg chg="del mod modShow">
        <pc:chgData name="Sadie Winkler" userId="ada88dad-46cc-4d57-905f-9bf41e691edc" providerId="ADAL" clId="{7DA32359-AA0A-4671-8AF5-4BCBEE5D7FFF}" dt="2024-06-14T17:16:58.906" v="13270" actId="18676"/>
        <pc:sldMkLst>
          <pc:docMk/>
          <pc:sldMk cId="1486553644" sldId="9466"/>
        </pc:sldMkLst>
      </pc:sldChg>
      <pc:sldChg chg="del mod ord modShow">
        <pc:chgData name="Sadie Winkler" userId="ada88dad-46cc-4d57-905f-9bf41e691edc" providerId="ADAL" clId="{7DA32359-AA0A-4671-8AF5-4BCBEE5D7FFF}" dt="2024-06-14T16:25:28.186" v="12402" actId="47"/>
        <pc:sldMkLst>
          <pc:docMk/>
          <pc:sldMk cId="4197394994" sldId="9467"/>
        </pc:sldMkLst>
      </pc:sldChg>
      <pc:sldChg chg="addSp delSp modSp mod ord modShow">
        <pc:chgData name="Sadie Winkler" userId="ada88dad-46cc-4d57-905f-9bf41e691edc" providerId="ADAL" clId="{7DA32359-AA0A-4671-8AF5-4BCBEE5D7FFF}" dt="2024-06-14T19:23:24.454" v="17005" actId="20577"/>
        <pc:sldMkLst>
          <pc:docMk/>
          <pc:sldMk cId="2491028259" sldId="9468"/>
        </pc:sldMkLst>
      </pc:sldChg>
      <pc:sldChg chg="modSp mod ord modShow">
        <pc:chgData name="Sadie Winkler" userId="ada88dad-46cc-4d57-905f-9bf41e691edc" providerId="ADAL" clId="{7DA32359-AA0A-4671-8AF5-4BCBEE5D7FFF}" dt="2024-06-14T16:08:23.859" v="11681" actId="13926"/>
        <pc:sldMkLst>
          <pc:docMk/>
          <pc:sldMk cId="2954355715" sldId="9469"/>
        </pc:sldMkLst>
      </pc:sldChg>
      <pc:sldChg chg="addSp delSp modSp mod ord modShow">
        <pc:chgData name="Sadie Winkler" userId="ada88dad-46cc-4d57-905f-9bf41e691edc" providerId="ADAL" clId="{7DA32359-AA0A-4671-8AF5-4BCBEE5D7FFF}" dt="2024-06-14T18:39:45.615" v="14931" actId="14100"/>
        <pc:sldMkLst>
          <pc:docMk/>
          <pc:sldMk cId="819427562" sldId="9470"/>
        </pc:sldMkLst>
      </pc:sldChg>
      <pc:sldChg chg="addSp delSp modSp add mod modShow">
        <pc:chgData name="Sadie Winkler" userId="ada88dad-46cc-4d57-905f-9bf41e691edc" providerId="ADAL" clId="{7DA32359-AA0A-4671-8AF5-4BCBEE5D7FFF}" dt="2024-06-14T17:14:41.634" v="13227" actId="27918"/>
        <pc:sldMkLst>
          <pc:docMk/>
          <pc:sldMk cId="1429898348" sldId="9471"/>
        </pc:sldMkLst>
      </pc:sldChg>
      <pc:sldChg chg="del">
        <pc:chgData name="Sadie Winkler" userId="ada88dad-46cc-4d57-905f-9bf41e691edc" providerId="ADAL" clId="{7DA32359-AA0A-4671-8AF5-4BCBEE5D7FFF}" dt="2024-06-04T11:16:40.840" v="65" actId="2696"/>
        <pc:sldMkLst>
          <pc:docMk/>
          <pc:sldMk cId="4086858247" sldId="9471"/>
        </pc:sldMkLst>
      </pc:sldChg>
      <pc:sldChg chg="modSp add mod ord">
        <pc:chgData name="Sadie Winkler" userId="ada88dad-46cc-4d57-905f-9bf41e691edc" providerId="ADAL" clId="{7DA32359-AA0A-4671-8AF5-4BCBEE5D7FFF}" dt="2024-06-14T10:19:17.961" v="1383" actId="20577"/>
        <pc:sldMkLst>
          <pc:docMk/>
          <pc:sldMk cId="1534129268" sldId="9472"/>
        </pc:sldMkLst>
      </pc:sldChg>
      <pc:sldChg chg="delSp modSp add mod ord modShow">
        <pc:chgData name="Sadie Winkler" userId="ada88dad-46cc-4d57-905f-9bf41e691edc" providerId="ADAL" clId="{7DA32359-AA0A-4671-8AF5-4BCBEE5D7FFF}" dt="2024-06-14T19:00:20.479" v="15979" actId="729"/>
        <pc:sldMkLst>
          <pc:docMk/>
          <pc:sldMk cId="3328848077" sldId="9473"/>
        </pc:sldMkLst>
      </pc:sldChg>
      <pc:sldChg chg="addSp delSp modSp add mod modShow">
        <pc:chgData name="Sadie Winkler" userId="ada88dad-46cc-4d57-905f-9bf41e691edc" providerId="ADAL" clId="{7DA32359-AA0A-4671-8AF5-4BCBEE5D7FFF}" dt="2024-06-14T19:27:23.875" v="17244" actId="20577"/>
        <pc:sldMkLst>
          <pc:docMk/>
          <pc:sldMk cId="3389154766" sldId="9474"/>
        </pc:sldMkLst>
      </pc:sldChg>
      <pc:sldChg chg="addSp delSp modSp add mod">
        <pc:chgData name="Sadie Winkler" userId="ada88dad-46cc-4d57-905f-9bf41e691edc" providerId="ADAL" clId="{7DA32359-AA0A-4671-8AF5-4BCBEE5D7FFF}" dt="2024-06-14T17:14:25.423" v="13221" actId="27918"/>
        <pc:sldMkLst>
          <pc:docMk/>
          <pc:sldMk cId="682124074" sldId="9475"/>
        </pc:sldMkLst>
      </pc:sldChg>
      <pc:sldChg chg="addSp delSp modSp add mod ord">
        <pc:chgData name="Sadie Winkler" userId="ada88dad-46cc-4d57-905f-9bf41e691edc" providerId="ADAL" clId="{7DA32359-AA0A-4671-8AF5-4BCBEE5D7FFF}" dt="2024-06-14T19:23:33.905" v="17011" actId="20577"/>
        <pc:sldMkLst>
          <pc:docMk/>
          <pc:sldMk cId="417730639" sldId="9476"/>
        </pc:sldMkLst>
      </pc:sldChg>
      <pc:sldChg chg="addSp delSp modSp add mod ord">
        <pc:chgData name="Sadie Winkler" userId="ada88dad-46cc-4d57-905f-9bf41e691edc" providerId="ADAL" clId="{7DA32359-AA0A-4671-8AF5-4BCBEE5D7FFF}" dt="2024-06-21T12:43:22.701" v="19275" actId="207"/>
        <pc:sldMkLst>
          <pc:docMk/>
          <pc:sldMk cId="810955262" sldId="9477"/>
        </pc:sldMkLst>
      </pc:sldChg>
      <pc:sldChg chg="addSp delSp modSp add mod">
        <pc:chgData name="Sadie Winkler" userId="ada88dad-46cc-4d57-905f-9bf41e691edc" providerId="ADAL" clId="{7DA32359-AA0A-4671-8AF5-4BCBEE5D7FFF}" dt="2024-06-21T12:43:16.010" v="19272" actId="113"/>
        <pc:sldMkLst>
          <pc:docMk/>
          <pc:sldMk cId="3764387052" sldId="9478"/>
        </pc:sldMkLst>
      </pc:sldChg>
      <pc:sldChg chg="addSp delSp modSp add mod ord">
        <pc:chgData name="Sadie Winkler" userId="ada88dad-46cc-4d57-905f-9bf41e691edc" providerId="ADAL" clId="{7DA32359-AA0A-4671-8AF5-4BCBEE5D7FFF}" dt="2024-06-21T12:35:00.736" v="19254" actId="1035"/>
        <pc:sldMkLst>
          <pc:docMk/>
          <pc:sldMk cId="3906026228" sldId="9479"/>
        </pc:sldMkLst>
      </pc:sldChg>
      <pc:sldChg chg="addSp delSp modSp add mod">
        <pc:chgData name="Sadie Winkler" userId="ada88dad-46cc-4d57-905f-9bf41e691edc" providerId="ADAL" clId="{7DA32359-AA0A-4671-8AF5-4BCBEE5D7FFF}" dt="2024-06-21T12:35:48.938" v="19265" actId="20577"/>
        <pc:sldMkLst>
          <pc:docMk/>
          <pc:sldMk cId="3203568481" sldId="9480"/>
        </pc:sldMkLst>
      </pc:sldChg>
      <pc:sldMasterChg chg="modSldLayout">
        <pc:chgData name="Sadie Winkler" userId="ada88dad-46cc-4d57-905f-9bf41e691edc" providerId="ADAL" clId="{7DA32359-AA0A-4671-8AF5-4BCBEE5D7FFF}" dt="2024-06-14T12:04:06.636" v="2801"/>
        <pc:sldMasterMkLst>
          <pc:docMk/>
          <pc:sldMasterMk cId="219907938" sldId="2147483648"/>
        </pc:sldMasterMkLst>
        <pc:sldLayoutChg chg="addSp delSp modSp mod">
          <pc:chgData name="Sadie Winkler" userId="ada88dad-46cc-4d57-905f-9bf41e691edc" providerId="ADAL" clId="{7DA32359-AA0A-4671-8AF5-4BCBEE5D7FFF}" dt="2024-06-14T12:04:02.443" v="2799" actId="14100"/>
          <pc:sldLayoutMkLst>
            <pc:docMk/>
            <pc:sldMasterMk cId="219907938" sldId="2147483648"/>
            <pc:sldLayoutMk cId="250587852" sldId="2147483650"/>
          </pc:sldLayoutMkLst>
        </pc:sldLayoutChg>
        <pc:sldLayoutChg chg="addSp delSp modSp mod">
          <pc:chgData name="Sadie Winkler" userId="ada88dad-46cc-4d57-905f-9bf41e691edc" providerId="ADAL" clId="{7DA32359-AA0A-4671-8AF5-4BCBEE5D7FFF}" dt="2024-06-14T12:04:06.636" v="2801"/>
          <pc:sldLayoutMkLst>
            <pc:docMk/>
            <pc:sldMasterMk cId="219907938" sldId="2147483648"/>
            <pc:sldLayoutMk cId="4106002202" sldId="2147483655"/>
          </pc:sldLayoutMkLst>
        </pc:sldLayoutChg>
      </pc:sldMasterChg>
    </pc:docChg>
  </pc:docChgLst>
  <pc:docChgLst>
    <pc:chgData name="Kyoko Yamafuji (Green Element)" userId="690f8f77-73dc-46e7-97d2-7dec8ea41bb8" providerId="ADAL" clId="{088B4735-2A22-457F-8B80-D4E729D73DE7}"/>
    <pc:docChg chg="undo redo custSel modSld sldOrd">
      <pc:chgData name="Kyoko Yamafuji (Green Element)" userId="690f8f77-73dc-46e7-97d2-7dec8ea41bb8" providerId="ADAL" clId="{088B4735-2A22-457F-8B80-D4E729D73DE7}" dt="2024-06-14T20:20:37.704" v="657" actId="20577"/>
      <pc:docMkLst>
        <pc:docMk/>
      </pc:docMkLst>
      <pc:sldChg chg="modSp mod">
        <pc:chgData name="Kyoko Yamafuji (Green Element)" userId="690f8f77-73dc-46e7-97d2-7dec8ea41bb8" providerId="ADAL" clId="{088B4735-2A22-457F-8B80-D4E729D73DE7}" dt="2024-06-14T20:20:37.704" v="657" actId="20577"/>
        <pc:sldMkLst>
          <pc:docMk/>
          <pc:sldMk cId="1994270162" sldId="9295"/>
        </pc:sldMkLst>
      </pc:sldChg>
      <pc:sldChg chg="modSp mod">
        <pc:chgData name="Kyoko Yamafuji (Green Element)" userId="690f8f77-73dc-46e7-97d2-7dec8ea41bb8" providerId="ADAL" clId="{088B4735-2A22-457F-8B80-D4E729D73DE7}" dt="2024-06-14T19:41:09.172" v="550" actId="1036"/>
        <pc:sldMkLst>
          <pc:docMk/>
          <pc:sldMk cId="3741854288" sldId="9308"/>
        </pc:sldMkLst>
      </pc:sldChg>
      <pc:sldChg chg="modSp mod">
        <pc:chgData name="Kyoko Yamafuji (Green Element)" userId="690f8f77-73dc-46e7-97d2-7dec8ea41bb8" providerId="ADAL" clId="{088B4735-2A22-457F-8B80-D4E729D73DE7}" dt="2024-06-14T19:40:50.916" v="538"/>
        <pc:sldMkLst>
          <pc:docMk/>
          <pc:sldMk cId="3921431009" sldId="9309"/>
        </pc:sldMkLst>
      </pc:sldChg>
      <pc:sldChg chg="modSp mod">
        <pc:chgData name="Kyoko Yamafuji (Green Element)" userId="690f8f77-73dc-46e7-97d2-7dec8ea41bb8" providerId="ADAL" clId="{088B4735-2A22-457F-8B80-D4E729D73DE7}" dt="2024-06-14T20:12:44.455" v="653" actId="20577"/>
        <pc:sldMkLst>
          <pc:docMk/>
          <pc:sldMk cId="1533567694" sldId="9439"/>
        </pc:sldMkLst>
      </pc:sldChg>
      <pc:sldChg chg="modSp mod">
        <pc:chgData name="Kyoko Yamafuji (Green Element)" userId="690f8f77-73dc-46e7-97d2-7dec8ea41bb8" providerId="ADAL" clId="{088B4735-2A22-457F-8B80-D4E729D73DE7}" dt="2024-06-14T20:13:51.100" v="654" actId="14100"/>
        <pc:sldMkLst>
          <pc:docMk/>
          <pc:sldMk cId="1125826779" sldId="9441"/>
        </pc:sldMkLst>
      </pc:sldChg>
      <pc:sldChg chg="modSp mod">
        <pc:chgData name="Kyoko Yamafuji (Green Element)" userId="690f8f77-73dc-46e7-97d2-7dec8ea41bb8" providerId="ADAL" clId="{088B4735-2A22-457F-8B80-D4E729D73DE7}" dt="2024-06-14T19:55:56.623" v="576" actId="1076"/>
        <pc:sldMkLst>
          <pc:docMk/>
          <pc:sldMk cId="3035624919" sldId="9443"/>
        </pc:sldMkLst>
      </pc:sldChg>
      <pc:sldChg chg="modSp">
        <pc:chgData name="Kyoko Yamafuji (Green Element)" userId="690f8f77-73dc-46e7-97d2-7dec8ea41bb8" providerId="ADAL" clId="{088B4735-2A22-457F-8B80-D4E729D73DE7}" dt="2024-06-14T20:06:45.770" v="647" actId="692"/>
        <pc:sldMkLst>
          <pc:docMk/>
          <pc:sldMk cId="2162204863" sldId="9447"/>
        </pc:sldMkLst>
      </pc:sldChg>
      <pc:sldChg chg="modSp">
        <pc:chgData name="Kyoko Yamafuji (Green Element)" userId="690f8f77-73dc-46e7-97d2-7dec8ea41bb8" providerId="ADAL" clId="{088B4735-2A22-457F-8B80-D4E729D73DE7}" dt="2024-06-14T20:06:26.972" v="643" actId="692"/>
        <pc:sldMkLst>
          <pc:docMk/>
          <pc:sldMk cId="1914707149" sldId="9462"/>
        </pc:sldMkLst>
      </pc:sldChg>
      <pc:sldChg chg="modSp">
        <pc:chgData name="Kyoko Yamafuji (Green Element)" userId="690f8f77-73dc-46e7-97d2-7dec8ea41bb8" providerId="ADAL" clId="{088B4735-2A22-457F-8B80-D4E729D73DE7}" dt="2024-06-14T20:06:11.690" v="641" actId="692"/>
        <pc:sldMkLst>
          <pc:docMk/>
          <pc:sldMk cId="4191724818" sldId="9464"/>
        </pc:sldMkLst>
      </pc:sldChg>
      <pc:sldChg chg="addSp delSp modSp mod modShow">
        <pc:chgData name="Kyoko Yamafuji (Green Element)" userId="690f8f77-73dc-46e7-97d2-7dec8ea41bb8" providerId="ADAL" clId="{088B4735-2A22-457F-8B80-D4E729D73DE7}" dt="2024-06-05T11:23:49.006" v="532" actId="27918"/>
        <pc:sldMkLst>
          <pc:docMk/>
          <pc:sldMk cId="4197394994" sldId="9467"/>
        </pc:sldMkLst>
      </pc:sldChg>
      <pc:sldChg chg="addSp delSp modSp mod modShow">
        <pc:chgData name="Kyoko Yamafuji (Green Element)" userId="690f8f77-73dc-46e7-97d2-7dec8ea41bb8" providerId="ADAL" clId="{088B4735-2A22-457F-8B80-D4E729D73DE7}" dt="2024-06-05T11:23:51.240" v="535" actId="729"/>
        <pc:sldMkLst>
          <pc:docMk/>
          <pc:sldMk cId="2491028259" sldId="9468"/>
        </pc:sldMkLst>
      </pc:sldChg>
      <pc:sldChg chg="addSp delSp modSp mod ord modShow">
        <pc:chgData name="Kyoko Yamafuji (Green Element)" userId="690f8f77-73dc-46e7-97d2-7dec8ea41bb8" providerId="ADAL" clId="{088B4735-2A22-457F-8B80-D4E729D73DE7}" dt="2024-06-14T20:02:19.725" v="605" actId="1035"/>
        <pc:sldMkLst>
          <pc:docMk/>
          <pc:sldMk cId="2954355715" sldId="9469"/>
        </pc:sldMkLst>
      </pc:sldChg>
      <pc:sldChg chg="modSp mod">
        <pc:chgData name="Kyoko Yamafuji (Green Element)" userId="690f8f77-73dc-46e7-97d2-7dec8ea41bb8" providerId="ADAL" clId="{088B4735-2A22-457F-8B80-D4E729D73DE7}" dt="2024-06-14T20:06:38.817" v="645" actId="692"/>
        <pc:sldMkLst>
          <pc:docMk/>
          <pc:sldMk cId="819427562" sldId="9470"/>
        </pc:sldMkLst>
      </pc:sldChg>
      <pc:sldChg chg="addSp delSp modSp mod">
        <pc:chgData name="Kyoko Yamafuji (Green Element)" userId="690f8f77-73dc-46e7-97d2-7dec8ea41bb8" providerId="ADAL" clId="{088B4735-2A22-457F-8B80-D4E729D73DE7}" dt="2024-06-14T20:06:17.764" v="642" actId="692"/>
        <pc:sldMkLst>
          <pc:docMk/>
          <pc:sldMk cId="1429898348" sldId="9471"/>
        </pc:sldMkLst>
      </pc:sldChg>
    </pc:docChg>
  </pc:docChgLst>
  <pc:docChgLst>
    <pc:chgData name="Sadie Winkler" userId="ada88dad-46cc-4d57-905f-9bf41e691edc" providerId="ADAL" clId="{36C28447-250B-45AF-A661-26C392B4F000}"/>
    <pc:docChg chg="undo redo custSel addSld delSld modSld sldOrd modMainMaster delSection modSection">
      <pc:chgData name="Sadie Winkler" userId="ada88dad-46cc-4d57-905f-9bf41e691edc" providerId="ADAL" clId="{36C28447-250B-45AF-A661-26C392B4F000}" dt="2024-12-04T18:14:09.226" v="19550" actId="14100"/>
      <pc:docMkLst>
        <pc:docMk/>
      </pc:docMkLst>
      <pc:sldChg chg="addSp delSp modSp mod modShow">
        <pc:chgData name="Sadie Winkler" userId="ada88dad-46cc-4d57-905f-9bf41e691edc" providerId="ADAL" clId="{36C28447-250B-45AF-A661-26C392B4F000}" dt="2024-12-04T16:46:16.025" v="17224" actId="207"/>
        <pc:sldMkLst>
          <pc:docMk/>
          <pc:sldMk cId="1193196284" sldId="259"/>
        </pc:sldMkLst>
      </pc:sldChg>
      <pc:sldChg chg="del mod modShow">
        <pc:chgData name="Sadie Winkler" userId="ada88dad-46cc-4d57-905f-9bf41e691edc" providerId="ADAL" clId="{36C28447-250B-45AF-A661-26C392B4F000}" dt="2024-11-27T14:37:22.062" v="3869" actId="47"/>
        <pc:sldMkLst>
          <pc:docMk/>
          <pc:sldMk cId="2031960120" sldId="1840"/>
        </pc:sldMkLst>
      </pc:sldChg>
      <pc:sldChg chg="del mod modShow">
        <pc:chgData name="Sadie Winkler" userId="ada88dad-46cc-4d57-905f-9bf41e691edc" providerId="ADAL" clId="{36C28447-250B-45AF-A661-26C392B4F000}" dt="2024-11-27T14:37:23.059" v="3870" actId="47"/>
        <pc:sldMkLst>
          <pc:docMk/>
          <pc:sldMk cId="2464746802" sldId="1841"/>
        </pc:sldMkLst>
      </pc:sldChg>
      <pc:sldChg chg="addSp delSp modSp mod modShow">
        <pc:chgData name="Sadie Winkler" userId="ada88dad-46cc-4d57-905f-9bf41e691edc" providerId="ADAL" clId="{36C28447-250B-45AF-A661-26C392B4F000}" dt="2024-11-27T14:38:43.925" v="3884" actId="729"/>
        <pc:sldMkLst>
          <pc:docMk/>
          <pc:sldMk cId="3325469148" sldId="1843"/>
        </pc:sldMkLst>
      </pc:sldChg>
      <pc:sldChg chg="addSp delSp modSp mod modShow">
        <pc:chgData name="Sadie Winkler" userId="ada88dad-46cc-4d57-905f-9bf41e691edc" providerId="ADAL" clId="{36C28447-250B-45AF-A661-26C392B4F000}" dt="2024-11-19T11:39:15.932" v="583" actId="1076"/>
        <pc:sldMkLst>
          <pc:docMk/>
          <pc:sldMk cId="2484433957" sldId="9222"/>
        </pc:sldMkLst>
      </pc:sldChg>
      <pc:sldChg chg="modSp mod modShow">
        <pc:chgData name="Sadie Winkler" userId="ada88dad-46cc-4d57-905f-9bf41e691edc" providerId="ADAL" clId="{36C28447-250B-45AF-A661-26C392B4F000}" dt="2024-11-27T14:38:49.146" v="3886" actId="729"/>
        <pc:sldMkLst>
          <pc:docMk/>
          <pc:sldMk cId="2312111322" sldId="9264"/>
        </pc:sldMkLst>
      </pc:sldChg>
      <pc:sldChg chg="addSp delSp modSp mod">
        <pc:chgData name="Sadie Winkler" userId="ada88dad-46cc-4d57-905f-9bf41e691edc" providerId="ADAL" clId="{36C28447-250B-45AF-A661-26C392B4F000}" dt="2024-11-19T11:53:01.716" v="1221"/>
        <pc:sldMkLst>
          <pc:docMk/>
          <pc:sldMk cId="1994270162" sldId="9295"/>
        </pc:sldMkLst>
      </pc:sldChg>
      <pc:sldChg chg="modSp mod modShow">
        <pc:chgData name="Sadie Winkler" userId="ada88dad-46cc-4d57-905f-9bf41e691edc" providerId="ADAL" clId="{36C28447-250B-45AF-A661-26C392B4F000}" dt="2024-12-04T16:43:11.229" v="17180" actId="20577"/>
        <pc:sldMkLst>
          <pc:docMk/>
          <pc:sldMk cId="4067900552" sldId="9297"/>
        </pc:sldMkLst>
      </pc:sldChg>
      <pc:sldChg chg="addSp delSp modSp mod modShow">
        <pc:chgData name="Sadie Winkler" userId="ada88dad-46cc-4d57-905f-9bf41e691edc" providerId="ADAL" clId="{36C28447-250B-45AF-A661-26C392B4F000}" dt="2024-11-27T17:15:53.007" v="6344" actId="729"/>
        <pc:sldMkLst>
          <pc:docMk/>
          <pc:sldMk cId="2272846786" sldId="9303"/>
        </pc:sldMkLst>
      </pc:sldChg>
      <pc:sldChg chg="addSp delSp modSp add del mod modShow">
        <pc:chgData name="Sadie Winkler" userId="ada88dad-46cc-4d57-905f-9bf41e691edc" providerId="ADAL" clId="{36C28447-250B-45AF-A661-26C392B4F000}" dt="2024-11-27T17:56:17.135" v="6415" actId="47"/>
        <pc:sldMkLst>
          <pc:docMk/>
          <pc:sldMk cId="3741854288" sldId="9308"/>
        </pc:sldMkLst>
      </pc:sldChg>
      <pc:sldChg chg="mod modShow">
        <pc:chgData name="Sadie Winkler" userId="ada88dad-46cc-4d57-905f-9bf41e691edc" providerId="ADAL" clId="{36C28447-250B-45AF-A661-26C392B4F000}" dt="2024-11-19T11:38:13.852" v="577" actId="729"/>
        <pc:sldMkLst>
          <pc:docMk/>
          <pc:sldMk cId="3921431009" sldId="9309"/>
        </pc:sldMkLst>
      </pc:sldChg>
      <pc:sldChg chg="addSp delSp modSp mod modShow">
        <pc:chgData name="Sadie Winkler" userId="ada88dad-46cc-4d57-905f-9bf41e691edc" providerId="ADAL" clId="{36C28447-250B-45AF-A661-26C392B4F000}" dt="2024-11-19T11:39:21.014" v="585"/>
        <pc:sldMkLst>
          <pc:docMk/>
          <pc:sldMk cId="3526202618" sldId="9311"/>
        </pc:sldMkLst>
      </pc:sldChg>
      <pc:sldChg chg="del mod modShow">
        <pc:chgData name="Sadie Winkler" userId="ada88dad-46cc-4d57-905f-9bf41e691edc" providerId="ADAL" clId="{36C28447-250B-45AF-A661-26C392B4F000}" dt="2024-11-19T12:18:38.538" v="1695" actId="2696"/>
        <pc:sldMkLst>
          <pc:docMk/>
          <pc:sldMk cId="546466576" sldId="9320"/>
        </pc:sldMkLst>
      </pc:sldChg>
      <pc:sldChg chg="addSp delSp modSp mod modShow">
        <pc:chgData name="Sadie Winkler" userId="ada88dad-46cc-4d57-905f-9bf41e691edc" providerId="ADAL" clId="{36C28447-250B-45AF-A661-26C392B4F000}" dt="2024-11-27T14:34:45.076" v="3832" actId="729"/>
        <pc:sldMkLst>
          <pc:docMk/>
          <pc:sldMk cId="3077268455" sldId="9327"/>
        </pc:sldMkLst>
      </pc:sldChg>
      <pc:sldChg chg="addSp delSp modSp mod modShow">
        <pc:chgData name="Sadie Winkler" userId="ada88dad-46cc-4d57-905f-9bf41e691edc" providerId="ADAL" clId="{36C28447-250B-45AF-A661-26C392B4F000}" dt="2024-11-27T14:34:34.639" v="3829" actId="729"/>
        <pc:sldMkLst>
          <pc:docMk/>
          <pc:sldMk cId="788829325" sldId="9331"/>
        </pc:sldMkLst>
      </pc:sldChg>
      <pc:sldChg chg="addSp delSp modSp mod modShow">
        <pc:chgData name="Sadie Winkler" userId="ada88dad-46cc-4d57-905f-9bf41e691edc" providerId="ADAL" clId="{36C28447-250B-45AF-A661-26C392B4F000}" dt="2024-12-04T17:52:20.394" v="19390" actId="20577"/>
        <pc:sldMkLst>
          <pc:docMk/>
          <pc:sldMk cId="4209255133" sldId="9351"/>
        </pc:sldMkLst>
      </pc:sldChg>
      <pc:sldChg chg="addSp delSp modSp mod modShow">
        <pc:chgData name="Sadie Winkler" userId="ada88dad-46cc-4d57-905f-9bf41e691edc" providerId="ADAL" clId="{36C28447-250B-45AF-A661-26C392B4F000}" dt="2024-11-27T14:38:40.725" v="3882" actId="729"/>
        <pc:sldMkLst>
          <pc:docMk/>
          <pc:sldMk cId="547618250" sldId="9363"/>
        </pc:sldMkLst>
      </pc:sldChg>
      <pc:sldChg chg="addSp delSp modSp mod modShow">
        <pc:chgData name="Sadie Winkler" userId="ada88dad-46cc-4d57-905f-9bf41e691edc" providerId="ADAL" clId="{36C28447-250B-45AF-A661-26C392B4F000}" dt="2024-12-04T18:12:30.760" v="19546" actId="20577"/>
        <pc:sldMkLst>
          <pc:docMk/>
          <pc:sldMk cId="1311547643" sldId="9364"/>
        </pc:sldMkLst>
      </pc:sldChg>
      <pc:sldChg chg="addSp delSp modSp mod modShow">
        <pc:chgData name="Sadie Winkler" userId="ada88dad-46cc-4d57-905f-9bf41e691edc" providerId="ADAL" clId="{36C28447-250B-45AF-A661-26C392B4F000}" dt="2024-11-27T14:38:47.190" v="3885" actId="729"/>
        <pc:sldMkLst>
          <pc:docMk/>
          <pc:sldMk cId="1681364526" sldId="9365"/>
        </pc:sldMkLst>
      </pc:sldChg>
      <pc:sldChg chg="addSp delSp modSp mod modShow">
        <pc:chgData name="Sadie Winkler" userId="ada88dad-46cc-4d57-905f-9bf41e691edc" providerId="ADAL" clId="{36C28447-250B-45AF-A661-26C392B4F000}" dt="2024-11-27T14:38:42.772" v="3883" actId="729"/>
        <pc:sldMkLst>
          <pc:docMk/>
          <pc:sldMk cId="4141144299" sldId="9366"/>
        </pc:sldMkLst>
      </pc:sldChg>
      <pc:sldChg chg="addSp delSp modSp mod modShow">
        <pc:chgData name="Sadie Winkler" userId="ada88dad-46cc-4d57-905f-9bf41e691edc" providerId="ADAL" clId="{36C28447-250B-45AF-A661-26C392B4F000}" dt="2024-11-27T14:34:41.212" v="3831" actId="729"/>
        <pc:sldMkLst>
          <pc:docMk/>
          <pc:sldMk cId="1235719711" sldId="9377"/>
        </pc:sldMkLst>
      </pc:sldChg>
      <pc:sldChg chg="addSp delSp modSp mod modShow">
        <pc:chgData name="Sadie Winkler" userId="ada88dad-46cc-4d57-905f-9bf41e691edc" providerId="ADAL" clId="{36C28447-250B-45AF-A661-26C392B4F000}" dt="2024-12-04T16:44:39.510" v="17192" actId="1076"/>
        <pc:sldMkLst>
          <pc:docMk/>
          <pc:sldMk cId="2632970526" sldId="9386"/>
        </pc:sldMkLst>
      </pc:sldChg>
      <pc:sldChg chg="del mod modShow">
        <pc:chgData name="Sadie Winkler" userId="ada88dad-46cc-4d57-905f-9bf41e691edc" providerId="ADAL" clId="{36C28447-250B-45AF-A661-26C392B4F000}" dt="2024-11-27T14:05:23.348" v="2989" actId="2696"/>
        <pc:sldMkLst>
          <pc:docMk/>
          <pc:sldMk cId="993668957" sldId="9408"/>
        </pc:sldMkLst>
      </pc:sldChg>
      <pc:sldChg chg="addSp delSp modSp mod modShow">
        <pc:chgData name="Sadie Winkler" userId="ada88dad-46cc-4d57-905f-9bf41e691edc" providerId="ADAL" clId="{36C28447-250B-45AF-A661-26C392B4F000}" dt="2024-11-27T17:15:48.194" v="6343" actId="13926"/>
        <pc:sldMkLst>
          <pc:docMk/>
          <pc:sldMk cId="4213455226" sldId="9417"/>
        </pc:sldMkLst>
      </pc:sldChg>
      <pc:sldChg chg="addSp delSp modSp mod">
        <pc:chgData name="Sadie Winkler" userId="ada88dad-46cc-4d57-905f-9bf41e691edc" providerId="ADAL" clId="{36C28447-250B-45AF-A661-26C392B4F000}" dt="2024-12-04T18:11:40.871" v="19520" actId="20577"/>
        <pc:sldMkLst>
          <pc:docMk/>
          <pc:sldMk cId="20594407" sldId="9419"/>
        </pc:sldMkLst>
      </pc:sldChg>
      <pc:sldChg chg="addSp delSp modSp mod modShow">
        <pc:chgData name="Sadie Winkler" userId="ada88dad-46cc-4d57-905f-9bf41e691edc" providerId="ADAL" clId="{36C28447-250B-45AF-A661-26C392B4F000}" dt="2024-11-19T12:18:27.386" v="1694" actId="729"/>
        <pc:sldMkLst>
          <pc:docMk/>
          <pc:sldMk cId="2293051489" sldId="9433"/>
        </pc:sldMkLst>
      </pc:sldChg>
      <pc:sldChg chg="addSp delSp modSp mod modShow">
        <pc:chgData name="Sadie Winkler" userId="ada88dad-46cc-4d57-905f-9bf41e691edc" providerId="ADAL" clId="{36C28447-250B-45AF-A661-26C392B4F000}" dt="2024-12-04T16:44:57.302" v="17202" actId="20577"/>
        <pc:sldMkLst>
          <pc:docMk/>
          <pc:sldMk cId="4244008650" sldId="9437"/>
        </pc:sldMkLst>
      </pc:sldChg>
      <pc:sldChg chg="addSp delSp modSp add del mod modShow">
        <pc:chgData name="Sadie Winkler" userId="ada88dad-46cc-4d57-905f-9bf41e691edc" providerId="ADAL" clId="{36C28447-250B-45AF-A661-26C392B4F000}" dt="2024-11-27T16:49:58.582" v="4563" actId="47"/>
        <pc:sldMkLst>
          <pc:docMk/>
          <pc:sldMk cId="1533567694" sldId="9439"/>
        </pc:sldMkLst>
      </pc:sldChg>
      <pc:sldChg chg="del mod modShow">
        <pc:chgData name="Sadie Winkler" userId="ada88dad-46cc-4d57-905f-9bf41e691edc" providerId="ADAL" clId="{36C28447-250B-45AF-A661-26C392B4F000}" dt="2024-11-27T14:47:44.331" v="3983" actId="47"/>
        <pc:sldMkLst>
          <pc:docMk/>
          <pc:sldMk cId="1125826779" sldId="9441"/>
        </pc:sldMkLst>
      </pc:sldChg>
      <pc:sldChg chg="addSp delSp modSp del mod modShow">
        <pc:chgData name="Sadie Winkler" userId="ada88dad-46cc-4d57-905f-9bf41e691edc" providerId="ADAL" clId="{36C28447-250B-45AF-A661-26C392B4F000}" dt="2024-12-04T16:34:13.145" v="17088" actId="2696"/>
        <pc:sldMkLst>
          <pc:docMk/>
          <pc:sldMk cId="2272076149" sldId="9442"/>
        </pc:sldMkLst>
      </pc:sldChg>
      <pc:sldChg chg="addSp delSp modSp mod ord modShow">
        <pc:chgData name="Sadie Winkler" userId="ada88dad-46cc-4d57-905f-9bf41e691edc" providerId="ADAL" clId="{36C28447-250B-45AF-A661-26C392B4F000}" dt="2024-12-04T16:49:47.176" v="17436" actId="1076"/>
        <pc:sldMkLst>
          <pc:docMk/>
          <pc:sldMk cId="3035624919" sldId="9443"/>
        </pc:sldMkLst>
      </pc:sldChg>
      <pc:sldChg chg="addSp delSp modSp mod modShow">
        <pc:chgData name="Sadie Winkler" userId="ada88dad-46cc-4d57-905f-9bf41e691edc" providerId="ADAL" clId="{36C28447-250B-45AF-A661-26C392B4F000}" dt="2024-12-04T16:18:43.583" v="15853" actId="729"/>
        <pc:sldMkLst>
          <pc:docMk/>
          <pc:sldMk cId="307156560" sldId="9444"/>
        </pc:sldMkLst>
      </pc:sldChg>
      <pc:sldChg chg="del mod modShow">
        <pc:chgData name="Sadie Winkler" userId="ada88dad-46cc-4d57-905f-9bf41e691edc" providerId="ADAL" clId="{36C28447-250B-45AF-A661-26C392B4F000}" dt="2024-11-27T16:46:04.747" v="4498" actId="47"/>
        <pc:sldMkLst>
          <pc:docMk/>
          <pc:sldMk cId="3512002169" sldId="9445"/>
        </pc:sldMkLst>
      </pc:sldChg>
      <pc:sldChg chg="addSp delSp modSp mod modShow">
        <pc:chgData name="Sadie Winkler" userId="ada88dad-46cc-4d57-905f-9bf41e691edc" providerId="ADAL" clId="{36C28447-250B-45AF-A661-26C392B4F000}" dt="2024-11-27T17:12:14.999" v="5919" actId="729"/>
        <pc:sldMkLst>
          <pc:docMk/>
          <pc:sldMk cId="1495026609" sldId="9446"/>
        </pc:sldMkLst>
      </pc:sldChg>
      <pc:sldChg chg="addSp delSp modSp mod ord modShow">
        <pc:chgData name="Sadie Winkler" userId="ada88dad-46cc-4d57-905f-9bf41e691edc" providerId="ADAL" clId="{36C28447-250B-45AF-A661-26C392B4F000}" dt="2024-12-04T18:08:02.625" v="19511" actId="20577"/>
        <pc:sldMkLst>
          <pc:docMk/>
          <pc:sldMk cId="2162204863" sldId="9447"/>
        </pc:sldMkLst>
      </pc:sldChg>
      <pc:sldChg chg="del mod modShow">
        <pc:chgData name="Sadie Winkler" userId="ada88dad-46cc-4d57-905f-9bf41e691edc" providerId="ADAL" clId="{36C28447-250B-45AF-A661-26C392B4F000}" dt="2024-11-29T14:02:25.527" v="9498" actId="47"/>
        <pc:sldMkLst>
          <pc:docMk/>
          <pc:sldMk cId="3515860956" sldId="9450"/>
        </pc:sldMkLst>
      </pc:sldChg>
      <pc:sldChg chg="del mod modShow">
        <pc:chgData name="Sadie Winkler" userId="ada88dad-46cc-4d57-905f-9bf41e691edc" providerId="ADAL" clId="{36C28447-250B-45AF-A661-26C392B4F000}" dt="2024-11-27T14:47:45.829" v="3984" actId="47"/>
        <pc:sldMkLst>
          <pc:docMk/>
          <pc:sldMk cId="2104297054" sldId="9455"/>
        </pc:sldMkLst>
      </pc:sldChg>
      <pc:sldChg chg="addSp delSp modSp add del mod modShow">
        <pc:chgData name="Sadie Winkler" userId="ada88dad-46cc-4d57-905f-9bf41e691edc" providerId="ADAL" clId="{36C28447-250B-45AF-A661-26C392B4F000}" dt="2024-11-29T14:16:04.567" v="9728" actId="47"/>
        <pc:sldMkLst>
          <pc:docMk/>
          <pc:sldMk cId="2574446576" sldId="9457"/>
        </pc:sldMkLst>
      </pc:sldChg>
      <pc:sldChg chg="del mod modShow">
        <pc:chgData name="Sadie Winkler" userId="ada88dad-46cc-4d57-905f-9bf41e691edc" providerId="ADAL" clId="{36C28447-250B-45AF-A661-26C392B4F000}" dt="2024-11-19T12:04:04.294" v="1399" actId="47"/>
        <pc:sldMkLst>
          <pc:docMk/>
          <pc:sldMk cId="1871680580" sldId="9459"/>
        </pc:sldMkLst>
      </pc:sldChg>
      <pc:sldChg chg="del mod modShow">
        <pc:chgData name="Sadie Winkler" userId="ada88dad-46cc-4d57-905f-9bf41e691edc" providerId="ADAL" clId="{36C28447-250B-45AF-A661-26C392B4F000}" dt="2024-11-27T14:35:22.781" v="3840" actId="47"/>
        <pc:sldMkLst>
          <pc:docMk/>
          <pc:sldMk cId="1914707149" sldId="9462"/>
        </pc:sldMkLst>
      </pc:sldChg>
      <pc:sldChg chg="add del mod modShow">
        <pc:chgData name="Sadie Winkler" userId="ada88dad-46cc-4d57-905f-9bf41e691edc" providerId="ADAL" clId="{36C28447-250B-45AF-A661-26C392B4F000}" dt="2024-11-27T14:35:20.670" v="3839" actId="47"/>
        <pc:sldMkLst>
          <pc:docMk/>
          <pc:sldMk cId="4191724818" sldId="9464"/>
        </pc:sldMkLst>
      </pc:sldChg>
      <pc:sldChg chg="del mod modShow">
        <pc:chgData name="Sadie Winkler" userId="ada88dad-46cc-4d57-905f-9bf41e691edc" providerId="ADAL" clId="{36C28447-250B-45AF-A661-26C392B4F000}" dt="2024-11-27T14:27:07.854" v="3771" actId="47"/>
        <pc:sldMkLst>
          <pc:docMk/>
          <pc:sldMk cId="2491028259" sldId="9468"/>
        </pc:sldMkLst>
      </pc:sldChg>
      <pc:sldChg chg="modSp del mod modShow">
        <pc:chgData name="Sadie Winkler" userId="ada88dad-46cc-4d57-905f-9bf41e691edc" providerId="ADAL" clId="{36C28447-250B-45AF-A661-26C392B4F000}" dt="2024-11-27T14:28:06.096" v="3777" actId="47"/>
        <pc:sldMkLst>
          <pc:docMk/>
          <pc:sldMk cId="2954355715" sldId="9469"/>
        </pc:sldMkLst>
      </pc:sldChg>
      <pc:sldChg chg="del mod modShow">
        <pc:chgData name="Sadie Winkler" userId="ada88dad-46cc-4d57-905f-9bf41e691edc" providerId="ADAL" clId="{36C28447-250B-45AF-A661-26C392B4F000}" dt="2024-11-27T14:26:20.204" v="3736" actId="47"/>
        <pc:sldMkLst>
          <pc:docMk/>
          <pc:sldMk cId="819427562" sldId="9470"/>
        </pc:sldMkLst>
      </pc:sldChg>
      <pc:sldChg chg="del mod modShow">
        <pc:chgData name="Sadie Winkler" userId="ada88dad-46cc-4d57-905f-9bf41e691edc" providerId="ADAL" clId="{36C28447-250B-45AF-A661-26C392B4F000}" dt="2024-11-27T15:58:43.214" v="4480" actId="47"/>
        <pc:sldMkLst>
          <pc:docMk/>
          <pc:sldMk cId="1429898348" sldId="9471"/>
        </pc:sldMkLst>
      </pc:sldChg>
      <pc:sldChg chg="addSp delSp modSp mod">
        <pc:chgData name="Sadie Winkler" userId="ada88dad-46cc-4d57-905f-9bf41e691edc" providerId="ADAL" clId="{36C28447-250B-45AF-A661-26C392B4F000}" dt="2024-11-27T18:05:44.842" v="7079" actId="20577"/>
        <pc:sldMkLst>
          <pc:docMk/>
          <pc:sldMk cId="2739699179" sldId="9471"/>
        </pc:sldMkLst>
      </pc:sldChg>
      <pc:sldChg chg="addSp delSp modSp del mod modShow">
        <pc:chgData name="Sadie Winkler" userId="ada88dad-46cc-4d57-905f-9bf41e691edc" providerId="ADAL" clId="{36C28447-250B-45AF-A661-26C392B4F000}" dt="2024-11-29T12:19:00.637" v="9371" actId="47"/>
        <pc:sldMkLst>
          <pc:docMk/>
          <pc:sldMk cId="1534129268" sldId="9472"/>
        </pc:sldMkLst>
      </pc:sldChg>
      <pc:sldChg chg="addSp delSp modSp mod ord modShow">
        <pc:chgData name="Sadie Winkler" userId="ada88dad-46cc-4d57-905f-9bf41e691edc" providerId="ADAL" clId="{36C28447-250B-45AF-A661-26C392B4F000}" dt="2024-11-27T18:05:18.312" v="7056" actId="729"/>
        <pc:sldMkLst>
          <pc:docMk/>
          <pc:sldMk cId="3328848077" sldId="9473"/>
        </pc:sldMkLst>
      </pc:sldChg>
      <pc:sldChg chg="del mod modShow">
        <pc:chgData name="Sadie Winkler" userId="ada88dad-46cc-4d57-905f-9bf41e691edc" providerId="ADAL" clId="{36C28447-250B-45AF-A661-26C392B4F000}" dt="2024-11-19T12:04:06.141" v="1400" actId="47"/>
        <pc:sldMkLst>
          <pc:docMk/>
          <pc:sldMk cId="3389154766" sldId="9474"/>
        </pc:sldMkLst>
      </pc:sldChg>
      <pc:sldChg chg="del mod modShow">
        <pc:chgData name="Sadie Winkler" userId="ada88dad-46cc-4d57-905f-9bf41e691edc" providerId="ADAL" clId="{36C28447-250B-45AF-A661-26C392B4F000}" dt="2024-11-27T14:28:10.342" v="3778" actId="47"/>
        <pc:sldMkLst>
          <pc:docMk/>
          <pc:sldMk cId="682124074" sldId="9475"/>
        </pc:sldMkLst>
      </pc:sldChg>
      <pc:sldChg chg="addSp delSp modSp mod modShow">
        <pc:chgData name="Sadie Winkler" userId="ada88dad-46cc-4d57-905f-9bf41e691edc" providerId="ADAL" clId="{36C28447-250B-45AF-A661-26C392B4F000}" dt="2024-12-04T12:40:45.385" v="15583" actId="113"/>
        <pc:sldMkLst>
          <pc:docMk/>
          <pc:sldMk cId="4073853284" sldId="9475"/>
        </pc:sldMkLst>
      </pc:sldChg>
      <pc:sldChg chg="del mod modShow">
        <pc:chgData name="Sadie Winkler" userId="ada88dad-46cc-4d57-905f-9bf41e691edc" providerId="ADAL" clId="{36C28447-250B-45AF-A661-26C392B4F000}" dt="2024-11-27T14:27:09.357" v="3772" actId="47"/>
        <pc:sldMkLst>
          <pc:docMk/>
          <pc:sldMk cId="417730639" sldId="9476"/>
        </pc:sldMkLst>
      </pc:sldChg>
      <pc:sldChg chg="del mod modShow">
        <pc:chgData name="Sadie Winkler" userId="ada88dad-46cc-4d57-905f-9bf41e691edc" providerId="ADAL" clId="{36C28447-250B-45AF-A661-26C392B4F000}" dt="2024-11-27T14:36:08.662" v="3867" actId="47"/>
        <pc:sldMkLst>
          <pc:docMk/>
          <pc:sldMk cId="810955262" sldId="9477"/>
        </pc:sldMkLst>
      </pc:sldChg>
      <pc:sldChg chg="del mod modShow">
        <pc:chgData name="Sadie Winkler" userId="ada88dad-46cc-4d57-905f-9bf41e691edc" providerId="ADAL" clId="{36C28447-250B-45AF-A661-26C392B4F000}" dt="2024-11-27T14:36:10.121" v="3868" actId="47"/>
        <pc:sldMkLst>
          <pc:docMk/>
          <pc:sldMk cId="3764387052" sldId="9478"/>
        </pc:sldMkLst>
      </pc:sldChg>
      <pc:sldChg chg="del mod modShow">
        <pc:chgData name="Sadie Winkler" userId="ada88dad-46cc-4d57-905f-9bf41e691edc" providerId="ADAL" clId="{36C28447-250B-45AF-A661-26C392B4F000}" dt="2024-11-27T14:36:05.830" v="3865" actId="47"/>
        <pc:sldMkLst>
          <pc:docMk/>
          <pc:sldMk cId="3906026228" sldId="9479"/>
        </pc:sldMkLst>
      </pc:sldChg>
      <pc:sldChg chg="del mod modShow">
        <pc:chgData name="Sadie Winkler" userId="ada88dad-46cc-4d57-905f-9bf41e691edc" providerId="ADAL" clId="{36C28447-250B-45AF-A661-26C392B4F000}" dt="2024-11-27T14:36:07.253" v="3866" actId="47"/>
        <pc:sldMkLst>
          <pc:docMk/>
          <pc:sldMk cId="3203568481" sldId="9480"/>
        </pc:sldMkLst>
      </pc:sldChg>
      <pc:sldChg chg="addSp delSp modSp new del mod ord">
        <pc:chgData name="Sadie Winkler" userId="ada88dad-46cc-4d57-905f-9bf41e691edc" providerId="ADAL" clId="{36C28447-250B-45AF-A661-26C392B4F000}" dt="2024-11-19T11:55:42.423" v="1351" actId="2696"/>
        <pc:sldMkLst>
          <pc:docMk/>
          <pc:sldMk cId="200459487" sldId="9481"/>
        </pc:sldMkLst>
      </pc:sldChg>
      <pc:sldChg chg="mod modShow">
        <pc:chgData name="Sadie Winkler" userId="ada88dad-46cc-4d57-905f-9bf41e691edc" providerId="ADAL" clId="{36C28447-250B-45AF-A661-26C392B4F000}" dt="2024-11-27T14:04:56.991" v="2987" actId="729"/>
        <pc:sldMkLst>
          <pc:docMk/>
          <pc:sldMk cId="2856444359" sldId="9482"/>
        </pc:sldMkLst>
      </pc:sldChg>
      <pc:sldChg chg="modSp add mod modShow">
        <pc:chgData name="Sadie Winkler" userId="ada88dad-46cc-4d57-905f-9bf41e691edc" providerId="ADAL" clId="{36C28447-250B-45AF-A661-26C392B4F000}" dt="2024-11-27T14:04:55.196" v="2986" actId="729"/>
        <pc:sldMkLst>
          <pc:docMk/>
          <pc:sldMk cId="219717885" sldId="9483"/>
        </pc:sldMkLst>
      </pc:sldChg>
      <pc:sldChg chg="del mod modShow">
        <pc:chgData name="Sadie Winkler" userId="ada88dad-46cc-4d57-905f-9bf41e691edc" providerId="ADAL" clId="{36C28447-250B-45AF-A661-26C392B4F000}" dt="2024-12-04T16:39:28.622" v="17160" actId="2696"/>
        <pc:sldMkLst>
          <pc:docMk/>
          <pc:sldMk cId="3700540285" sldId="9494"/>
        </pc:sldMkLst>
      </pc:sldChg>
      <pc:sldChg chg="addSp delSp modSp mod ord">
        <pc:chgData name="Sadie Winkler" userId="ada88dad-46cc-4d57-905f-9bf41e691edc" providerId="ADAL" clId="{36C28447-250B-45AF-A661-26C392B4F000}" dt="2024-12-04T16:34:07.920" v="17087"/>
        <pc:sldMkLst>
          <pc:docMk/>
          <pc:sldMk cId="2569188062" sldId="9497"/>
        </pc:sldMkLst>
      </pc:sldChg>
      <pc:sldChg chg="addSp delSp modSp mod modShow">
        <pc:chgData name="Sadie Winkler" userId="ada88dad-46cc-4d57-905f-9bf41e691edc" providerId="ADAL" clId="{36C28447-250B-45AF-A661-26C392B4F000}" dt="2024-11-27T17:56:15.459" v="6414" actId="729"/>
        <pc:sldMkLst>
          <pc:docMk/>
          <pc:sldMk cId="2815293878" sldId="2147376389"/>
        </pc:sldMkLst>
      </pc:sldChg>
      <pc:sldChg chg="modSp add mod modShow">
        <pc:chgData name="Sadie Winkler" userId="ada88dad-46cc-4d57-905f-9bf41e691edc" providerId="ADAL" clId="{36C28447-250B-45AF-A661-26C392B4F000}" dt="2024-11-19T12:15:29.848" v="1690" actId="729"/>
        <pc:sldMkLst>
          <pc:docMk/>
          <pc:sldMk cId="1803117400" sldId="2147376390"/>
        </pc:sldMkLst>
      </pc:sldChg>
      <pc:sldChg chg="addSp delSp modSp add mod modShow">
        <pc:chgData name="Sadie Winkler" userId="ada88dad-46cc-4d57-905f-9bf41e691edc" providerId="ADAL" clId="{36C28447-250B-45AF-A661-26C392B4F000}" dt="2024-11-29T14:05:46.268" v="9534" actId="13926"/>
        <pc:sldMkLst>
          <pc:docMk/>
          <pc:sldMk cId="1095610681" sldId="2147376391"/>
        </pc:sldMkLst>
      </pc:sldChg>
      <pc:sldChg chg="addSp delSp modSp add mod ord modShow">
        <pc:chgData name="Sadie Winkler" userId="ada88dad-46cc-4d57-905f-9bf41e691edc" providerId="ADAL" clId="{36C28447-250B-45AF-A661-26C392B4F000}" dt="2024-12-04T15:22:12.720" v="15588" actId="1076"/>
        <pc:sldMkLst>
          <pc:docMk/>
          <pc:sldMk cId="2595074517" sldId="2147376392"/>
        </pc:sldMkLst>
      </pc:sldChg>
      <pc:sldChg chg="del ord">
        <pc:chgData name="Sadie Winkler" userId="ada88dad-46cc-4d57-905f-9bf41e691edc" providerId="ADAL" clId="{36C28447-250B-45AF-A661-26C392B4F000}" dt="2024-11-27T14:35:27.892" v="3841" actId="47"/>
        <pc:sldMkLst>
          <pc:docMk/>
          <pc:sldMk cId="2005145875" sldId="2147376393"/>
        </pc:sldMkLst>
      </pc:sldChg>
      <pc:sldChg chg="addSp delSp modSp add del mod ord modShow">
        <pc:chgData name="Sadie Winkler" userId="ada88dad-46cc-4d57-905f-9bf41e691edc" providerId="ADAL" clId="{36C28447-250B-45AF-A661-26C392B4F000}" dt="2024-12-04T16:59:32.987" v="17973" actId="207"/>
        <pc:sldMkLst>
          <pc:docMk/>
          <pc:sldMk cId="1794097475" sldId="2147376394"/>
        </pc:sldMkLst>
      </pc:sldChg>
      <pc:sldChg chg="delSp modSp mod ord">
        <pc:chgData name="Sadie Winkler" userId="ada88dad-46cc-4d57-905f-9bf41e691edc" providerId="ADAL" clId="{36C28447-250B-45AF-A661-26C392B4F000}" dt="2024-11-29T14:13:02.181" v="9627" actId="1076"/>
        <pc:sldMkLst>
          <pc:docMk/>
          <pc:sldMk cId="3106167432" sldId="2147376395"/>
        </pc:sldMkLst>
      </pc:sldChg>
      <pc:sldChg chg="del mod ord modShow">
        <pc:chgData name="Sadie Winkler" userId="ada88dad-46cc-4d57-905f-9bf41e691edc" providerId="ADAL" clId="{36C28447-250B-45AF-A661-26C392B4F000}" dt="2024-12-04T18:12:20.141" v="19540" actId="47"/>
        <pc:sldMkLst>
          <pc:docMk/>
          <pc:sldMk cId="1802405810" sldId="2147376396"/>
        </pc:sldMkLst>
      </pc:sldChg>
      <pc:sldChg chg="addSp delSp modSp del mod">
        <pc:chgData name="Sadie Winkler" userId="ada88dad-46cc-4d57-905f-9bf41e691edc" providerId="ADAL" clId="{36C28447-250B-45AF-A661-26C392B4F000}" dt="2024-11-29T14:13:06.369" v="9628" actId="47"/>
        <pc:sldMkLst>
          <pc:docMk/>
          <pc:sldMk cId="411474672" sldId="2147376397"/>
        </pc:sldMkLst>
      </pc:sldChg>
      <pc:sldChg chg="modSp add del mod">
        <pc:chgData name="Sadie Winkler" userId="ada88dad-46cc-4d57-905f-9bf41e691edc" providerId="ADAL" clId="{36C28447-250B-45AF-A661-26C392B4F000}" dt="2024-11-27T23:24:08.995" v="9106" actId="47"/>
        <pc:sldMkLst>
          <pc:docMk/>
          <pc:sldMk cId="4269251842" sldId="2147376397"/>
        </pc:sldMkLst>
      </pc:sldChg>
      <pc:sldChg chg="addSp delSp modSp add mod ord">
        <pc:chgData name="Sadie Winkler" userId="ada88dad-46cc-4d57-905f-9bf41e691edc" providerId="ADAL" clId="{36C28447-250B-45AF-A661-26C392B4F000}" dt="2024-12-04T18:12:11.736" v="19539" actId="6549"/>
        <pc:sldMkLst>
          <pc:docMk/>
          <pc:sldMk cId="1450759601" sldId="2147376398"/>
        </pc:sldMkLst>
      </pc:sldChg>
      <pc:sldChg chg="addSp delSp modSp add mod modShow">
        <pc:chgData name="Sadie Winkler" userId="ada88dad-46cc-4d57-905f-9bf41e691edc" providerId="ADAL" clId="{36C28447-250B-45AF-A661-26C392B4F000}" dt="2024-12-04T18:14:09.226" v="19550" actId="14100"/>
        <pc:sldMkLst>
          <pc:docMk/>
          <pc:sldMk cId="2605854912" sldId="2147376399"/>
        </pc:sldMkLst>
      </pc:sldChg>
      <pc:sldChg chg="addSp delSp modSp add mod modShow">
        <pc:chgData name="Sadie Winkler" userId="ada88dad-46cc-4d57-905f-9bf41e691edc" providerId="ADAL" clId="{36C28447-250B-45AF-A661-26C392B4F000}" dt="2024-12-04T17:58:21.924" v="19484" actId="14100"/>
        <pc:sldMkLst>
          <pc:docMk/>
          <pc:sldMk cId="2688996463" sldId="2147376400"/>
        </pc:sldMkLst>
      </pc:sldChg>
      <pc:sldChg chg="addSp delSp modSp add del mod">
        <pc:chgData name="Sadie Winkler" userId="ada88dad-46cc-4d57-905f-9bf41e691edc" providerId="ADAL" clId="{36C28447-250B-45AF-A661-26C392B4F000}" dt="2024-12-04T16:39:18.638" v="17159" actId="2696"/>
        <pc:sldMkLst>
          <pc:docMk/>
          <pc:sldMk cId="2170975067" sldId="2147376401"/>
        </pc:sldMkLst>
      </pc:sldChg>
      <pc:sldChg chg="addSp delSp modSp add mod modShow">
        <pc:chgData name="Sadie Winkler" userId="ada88dad-46cc-4d57-905f-9bf41e691edc" providerId="ADAL" clId="{36C28447-250B-45AF-A661-26C392B4F000}" dt="2024-12-04T17:59:09.481" v="19489" actId="207"/>
        <pc:sldMkLst>
          <pc:docMk/>
          <pc:sldMk cId="1162844731" sldId="2147376402"/>
        </pc:sldMkLst>
      </pc:sldChg>
      <pc:sldChg chg="modSp add del mod">
        <pc:chgData name="Sadie Winkler" userId="ada88dad-46cc-4d57-905f-9bf41e691edc" providerId="ADAL" clId="{36C28447-250B-45AF-A661-26C392B4F000}" dt="2024-12-03T14:09:22.898" v="12213" actId="47"/>
        <pc:sldMkLst>
          <pc:docMk/>
          <pc:sldMk cId="489304049" sldId="2147376403"/>
        </pc:sldMkLst>
      </pc:sldChg>
      <pc:sldChg chg="delSp modSp add mod">
        <pc:chgData name="Sadie Winkler" userId="ada88dad-46cc-4d57-905f-9bf41e691edc" providerId="ADAL" clId="{36C28447-250B-45AF-A661-26C392B4F000}" dt="2024-12-04T17:58:54.497" v="19486" actId="207"/>
        <pc:sldMkLst>
          <pc:docMk/>
          <pc:sldMk cId="4027603105" sldId="2147376403"/>
        </pc:sldMkLst>
      </pc:sldChg>
      <pc:sldChg chg="addSp delSp modSp add mod modShow">
        <pc:chgData name="Sadie Winkler" userId="ada88dad-46cc-4d57-905f-9bf41e691edc" providerId="ADAL" clId="{36C28447-250B-45AF-A661-26C392B4F000}" dt="2024-12-04T17:45:28.493" v="19266" actId="729"/>
        <pc:sldMkLst>
          <pc:docMk/>
          <pc:sldMk cId="3705201006" sldId="2147376404"/>
        </pc:sldMkLst>
      </pc:sldChg>
      <pc:sldChg chg="delSp modSp add mod">
        <pc:chgData name="Sadie Winkler" userId="ada88dad-46cc-4d57-905f-9bf41e691edc" providerId="ADAL" clId="{36C28447-250B-45AF-A661-26C392B4F000}" dt="2024-12-04T18:09:36.708" v="19514" actId="27918"/>
        <pc:sldMkLst>
          <pc:docMk/>
          <pc:sldMk cId="3631985093" sldId="2147376406"/>
        </pc:sldMkLst>
      </pc:sldChg>
      <pc:sldChg chg="modSp mod">
        <pc:chgData name="Sadie Winkler" userId="ada88dad-46cc-4d57-905f-9bf41e691edc" providerId="ADAL" clId="{36C28447-250B-45AF-A661-26C392B4F000}" dt="2024-12-04T17:51:04.880" v="19366" actId="20577"/>
        <pc:sldMkLst>
          <pc:docMk/>
          <pc:sldMk cId="1889769162" sldId="2147376407"/>
        </pc:sldMkLst>
      </pc:sldChg>
      <pc:sldMasterChg chg="modSldLayout">
        <pc:chgData name="Sadie Winkler" userId="ada88dad-46cc-4d57-905f-9bf41e691edc" providerId="ADAL" clId="{36C28447-250B-45AF-A661-26C392B4F000}" dt="2024-11-19T11:50:18.923" v="1122"/>
        <pc:sldMasterMkLst>
          <pc:docMk/>
          <pc:sldMasterMk cId="219907938" sldId="2147483648"/>
        </pc:sldMasterMkLst>
        <pc:sldLayoutChg chg="addSp delSp modSp">
          <pc:chgData name="Sadie Winkler" userId="ada88dad-46cc-4d57-905f-9bf41e691edc" providerId="ADAL" clId="{36C28447-250B-45AF-A661-26C392B4F000}" dt="2024-11-19T11:50:09.906" v="1120" actId="1038"/>
          <pc:sldLayoutMkLst>
            <pc:docMk/>
            <pc:sldMasterMk cId="219907938" sldId="2147483648"/>
            <pc:sldLayoutMk cId="250587852" sldId="2147483650"/>
          </pc:sldLayoutMkLst>
        </pc:sldLayoutChg>
        <pc:sldLayoutChg chg="addSp delSp modSp">
          <pc:chgData name="Sadie Winkler" userId="ada88dad-46cc-4d57-905f-9bf41e691edc" providerId="ADAL" clId="{36C28447-250B-45AF-A661-26C392B4F000}" dt="2024-11-19T11:50:18.923" v="1122"/>
          <pc:sldLayoutMkLst>
            <pc:docMk/>
            <pc:sldMasterMk cId="219907938" sldId="2147483648"/>
            <pc:sldLayoutMk cId="4106002202" sldId="2147483655"/>
          </pc:sldLayoutMkLst>
        </pc:sldLayoutChg>
      </pc:sldMasterChg>
    </pc:docChg>
  </pc:docChgLst>
  <pc:docChgLst>
    <pc:chgData name="Kyoko Yamafuji (Green Element)" userId="690f8f77-73dc-46e7-97d2-7dec8ea41bb8" providerId="ADAL" clId="{2D8E620F-0021-4346-986F-B45969427EC2}"/>
    <pc:docChg chg="undo custSel addSld delSld modSld sldOrd modSection">
      <pc:chgData name="Kyoko Yamafuji (Green Element)" userId="690f8f77-73dc-46e7-97d2-7dec8ea41bb8" providerId="ADAL" clId="{2D8E620F-0021-4346-986F-B45969427EC2}" dt="2024-12-04T17:55:20.976" v="3946" actId="14100"/>
      <pc:docMkLst>
        <pc:docMk/>
      </pc:docMkLst>
      <pc:sldChg chg="modSp add mod modShow">
        <pc:chgData name="Kyoko Yamafuji (Green Element)" userId="690f8f77-73dc-46e7-97d2-7dec8ea41bb8" providerId="ADAL" clId="{2D8E620F-0021-4346-986F-B45969427EC2}" dt="2024-12-04T12:48:43.983" v="1153" actId="1076"/>
        <pc:sldMkLst>
          <pc:docMk/>
          <pc:sldMk cId="1193196284" sldId="259"/>
        </pc:sldMkLst>
      </pc:sldChg>
      <pc:sldChg chg="add del">
        <pc:chgData name="Kyoko Yamafuji (Green Element)" userId="690f8f77-73dc-46e7-97d2-7dec8ea41bb8" providerId="ADAL" clId="{2D8E620F-0021-4346-986F-B45969427EC2}" dt="2024-12-04T17:54:38.936" v="3945" actId="47"/>
        <pc:sldMkLst>
          <pc:docMk/>
          <pc:sldMk cId="4209255133" sldId="9351"/>
        </pc:sldMkLst>
      </pc:sldChg>
      <pc:sldChg chg="del">
        <pc:chgData name="Kyoko Yamafuji (Green Element)" userId="690f8f77-73dc-46e7-97d2-7dec8ea41bb8" providerId="ADAL" clId="{2D8E620F-0021-4346-986F-B45969427EC2}" dt="2024-12-04T13:01:58.093" v="1376" actId="47"/>
        <pc:sldMkLst>
          <pc:docMk/>
          <pc:sldMk cId="4213455226" sldId="9417"/>
        </pc:sldMkLst>
      </pc:sldChg>
      <pc:sldChg chg="addSp delSp modSp mod modShow">
        <pc:chgData name="Kyoko Yamafuji (Green Element)" userId="690f8f77-73dc-46e7-97d2-7dec8ea41bb8" providerId="ADAL" clId="{2D8E620F-0021-4346-986F-B45969427EC2}" dt="2024-12-04T13:57:00.239" v="1408" actId="1076"/>
        <pc:sldMkLst>
          <pc:docMk/>
          <pc:sldMk cId="4244008650" sldId="9437"/>
        </pc:sldMkLst>
      </pc:sldChg>
      <pc:sldChg chg="modSp mod">
        <pc:chgData name="Kyoko Yamafuji (Green Element)" userId="690f8f77-73dc-46e7-97d2-7dec8ea41bb8" providerId="ADAL" clId="{2D8E620F-0021-4346-986F-B45969427EC2}" dt="2024-12-04T13:02:01.624" v="1377" actId="20577"/>
        <pc:sldMkLst>
          <pc:docMk/>
          <pc:sldMk cId="1495026609" sldId="9446"/>
        </pc:sldMkLst>
      </pc:sldChg>
      <pc:sldChg chg="delSp modSp mod modShow">
        <pc:chgData name="Kyoko Yamafuji (Green Element)" userId="690f8f77-73dc-46e7-97d2-7dec8ea41bb8" providerId="ADAL" clId="{2D8E620F-0021-4346-986F-B45969427EC2}" dt="2024-12-04T16:38:27.504" v="3762" actId="729"/>
        <pc:sldMkLst>
          <pc:docMk/>
          <pc:sldMk cId="2162204863" sldId="9447"/>
        </pc:sldMkLst>
      </pc:sldChg>
      <pc:sldChg chg="modSp mod">
        <pc:chgData name="Kyoko Yamafuji (Green Element)" userId="690f8f77-73dc-46e7-97d2-7dec8ea41bb8" providerId="ADAL" clId="{2D8E620F-0021-4346-986F-B45969427EC2}" dt="2024-12-04T16:38:49.506" v="3764" actId="14100"/>
        <pc:sldMkLst>
          <pc:docMk/>
          <pc:sldMk cId="2739699179" sldId="9471"/>
        </pc:sldMkLst>
      </pc:sldChg>
      <pc:sldChg chg="modSp mod">
        <pc:chgData name="Kyoko Yamafuji (Green Element)" userId="690f8f77-73dc-46e7-97d2-7dec8ea41bb8" providerId="ADAL" clId="{2D8E620F-0021-4346-986F-B45969427EC2}" dt="2024-12-04T17:36:10.704" v="3779" actId="207"/>
        <pc:sldMkLst>
          <pc:docMk/>
          <pc:sldMk cId="3328848077" sldId="9473"/>
        </pc:sldMkLst>
      </pc:sldChg>
      <pc:sldChg chg="modSp mod">
        <pc:chgData name="Kyoko Yamafuji (Green Element)" userId="690f8f77-73dc-46e7-97d2-7dec8ea41bb8" providerId="ADAL" clId="{2D8E620F-0021-4346-986F-B45969427EC2}" dt="2024-12-04T12:49:29.048" v="1161"/>
        <pc:sldMkLst>
          <pc:docMk/>
          <pc:sldMk cId="4073853284" sldId="9475"/>
        </pc:sldMkLst>
      </pc:sldChg>
      <pc:sldChg chg="addSp modSp mod">
        <pc:chgData name="Kyoko Yamafuji (Green Element)" userId="690f8f77-73dc-46e7-97d2-7dec8ea41bb8" providerId="ADAL" clId="{2D8E620F-0021-4346-986F-B45969427EC2}" dt="2024-11-19T11:53:51.746" v="512" actId="20577"/>
        <pc:sldMkLst>
          <pc:docMk/>
          <pc:sldMk cId="200459487" sldId="9481"/>
        </pc:sldMkLst>
      </pc:sldChg>
      <pc:sldChg chg="add del">
        <pc:chgData name="Kyoko Yamafuji (Green Element)" userId="690f8f77-73dc-46e7-97d2-7dec8ea41bb8" providerId="ADAL" clId="{2D8E620F-0021-4346-986F-B45969427EC2}" dt="2024-12-04T13:58:15.652" v="1439" actId="47"/>
        <pc:sldMkLst>
          <pc:docMk/>
          <pc:sldMk cId="2856444359" sldId="9482"/>
        </pc:sldMkLst>
      </pc:sldChg>
      <pc:sldChg chg="addSp delSp modSp del mod ord">
        <pc:chgData name="Kyoko Yamafuji (Green Element)" userId="690f8f77-73dc-46e7-97d2-7dec8ea41bb8" providerId="ADAL" clId="{2D8E620F-0021-4346-986F-B45969427EC2}" dt="2024-12-04T14:33:52.049" v="2434" actId="47"/>
        <pc:sldMkLst>
          <pc:docMk/>
          <pc:sldMk cId="219717885" sldId="9483"/>
        </pc:sldMkLst>
      </pc:sldChg>
      <pc:sldChg chg="modSp add mod">
        <pc:chgData name="Kyoko Yamafuji (Green Element)" userId="690f8f77-73dc-46e7-97d2-7dec8ea41bb8" providerId="ADAL" clId="{2D8E620F-0021-4346-986F-B45969427EC2}" dt="2024-12-04T12:21:23.816" v="882" actId="14100"/>
        <pc:sldMkLst>
          <pc:docMk/>
          <pc:sldMk cId="3700540285" sldId="9494"/>
        </pc:sldMkLst>
      </pc:sldChg>
      <pc:sldChg chg="add">
        <pc:chgData name="Kyoko Yamafuji (Green Element)" userId="690f8f77-73dc-46e7-97d2-7dec8ea41bb8" providerId="ADAL" clId="{2D8E620F-0021-4346-986F-B45969427EC2}" dt="2024-12-04T12:21:55.458" v="883"/>
        <pc:sldMkLst>
          <pc:docMk/>
          <pc:sldMk cId="2569188062" sldId="9497"/>
        </pc:sldMkLst>
      </pc:sldChg>
      <pc:sldChg chg="addSp delSp modSp add mod ord">
        <pc:chgData name="Kyoko Yamafuji (Green Element)" userId="690f8f77-73dc-46e7-97d2-7dec8ea41bb8" providerId="ADAL" clId="{2D8E620F-0021-4346-986F-B45969427EC2}" dt="2024-12-04T17:35:11.575" v="3770" actId="113"/>
        <pc:sldMkLst>
          <pc:docMk/>
          <pc:sldMk cId="2815293878" sldId="2147376389"/>
        </pc:sldMkLst>
      </pc:sldChg>
      <pc:sldChg chg="modSp mod">
        <pc:chgData name="Kyoko Yamafuji (Green Element)" userId="690f8f77-73dc-46e7-97d2-7dec8ea41bb8" providerId="ADAL" clId="{2D8E620F-0021-4346-986F-B45969427EC2}" dt="2024-11-19T12:21:02.812" v="659" actId="14100"/>
        <pc:sldMkLst>
          <pc:docMk/>
          <pc:sldMk cId="1095610681" sldId="2147376391"/>
        </pc:sldMkLst>
      </pc:sldChg>
      <pc:sldChg chg="modSp mod">
        <pc:chgData name="Kyoko Yamafuji (Green Element)" userId="690f8f77-73dc-46e7-97d2-7dec8ea41bb8" providerId="ADAL" clId="{2D8E620F-0021-4346-986F-B45969427EC2}" dt="2024-12-04T13:00:20.283" v="1239" actId="20577"/>
        <pc:sldMkLst>
          <pc:docMk/>
          <pc:sldMk cId="2595074517" sldId="2147376392"/>
        </pc:sldMkLst>
      </pc:sldChg>
      <pc:sldChg chg="modSp add mod">
        <pc:chgData name="Kyoko Yamafuji (Green Element)" userId="690f8f77-73dc-46e7-97d2-7dec8ea41bb8" providerId="ADAL" clId="{2D8E620F-0021-4346-986F-B45969427EC2}" dt="2024-11-21T17:44:36.120" v="722" actId="20577"/>
        <pc:sldMkLst>
          <pc:docMk/>
          <pc:sldMk cId="2005145875" sldId="2147376393"/>
        </pc:sldMkLst>
      </pc:sldChg>
      <pc:sldChg chg="modSp add mod">
        <pc:chgData name="Kyoko Yamafuji (Green Element)" userId="690f8f77-73dc-46e7-97d2-7dec8ea41bb8" providerId="ADAL" clId="{2D8E620F-0021-4346-986F-B45969427EC2}" dt="2024-12-04T17:35:38.039" v="3771" actId="20577"/>
        <pc:sldMkLst>
          <pc:docMk/>
          <pc:sldMk cId="1794097475" sldId="2147376394"/>
        </pc:sldMkLst>
      </pc:sldChg>
      <pc:sldChg chg="add mod modShow">
        <pc:chgData name="Kyoko Yamafuji (Green Element)" userId="690f8f77-73dc-46e7-97d2-7dec8ea41bb8" providerId="ADAL" clId="{2D8E620F-0021-4346-986F-B45969427EC2}" dt="2024-11-28T10:38:44.814" v="743" actId="729"/>
        <pc:sldMkLst>
          <pc:docMk/>
          <pc:sldMk cId="411474672" sldId="2147376397"/>
        </pc:sldMkLst>
      </pc:sldChg>
      <pc:sldChg chg="addSp modSp mod">
        <pc:chgData name="Kyoko Yamafuji (Green Element)" userId="690f8f77-73dc-46e7-97d2-7dec8ea41bb8" providerId="ADAL" clId="{2D8E620F-0021-4346-986F-B45969427EC2}" dt="2024-12-04T11:52:49.749" v="849"/>
        <pc:sldMkLst>
          <pc:docMk/>
          <pc:sldMk cId="2605854912" sldId="2147376399"/>
        </pc:sldMkLst>
      </pc:sldChg>
      <pc:sldChg chg="delSp modSp add mod">
        <pc:chgData name="Kyoko Yamafuji (Green Element)" userId="690f8f77-73dc-46e7-97d2-7dec8ea41bb8" providerId="ADAL" clId="{2D8E620F-0021-4346-986F-B45969427EC2}" dt="2024-12-04T14:39:15.285" v="2555" actId="13926"/>
        <pc:sldMkLst>
          <pc:docMk/>
          <pc:sldMk cId="3947833508" sldId="2147376405"/>
        </pc:sldMkLst>
      </pc:sldChg>
      <pc:sldChg chg="modSp add mod">
        <pc:chgData name="Kyoko Yamafuji (Green Element)" userId="690f8f77-73dc-46e7-97d2-7dec8ea41bb8" providerId="ADAL" clId="{2D8E620F-0021-4346-986F-B45969427EC2}" dt="2024-12-04T17:55:20.976" v="3946" actId="14100"/>
        <pc:sldMkLst>
          <pc:docMk/>
          <pc:sldMk cId="1889769162" sldId="2147376407"/>
        </pc:sldMkLst>
      </pc:sldChg>
    </pc:docChg>
  </pc:docChgLst>
  <pc:docChgLst>
    <pc:chgData name="Sadie Winkler" userId="ada88dad-46cc-4d57-905f-9bf41e691edc" providerId="ADAL" clId="{436FCBE0-0C4C-4436-AD1B-835ABED7E5E6}"/>
    <pc:docChg chg="undo redo custSel addSld delSld modSld sldOrd modMainMaster delSection modSection">
      <pc:chgData name="Sadie Winkler" userId="ada88dad-46cc-4d57-905f-9bf41e691edc" providerId="ADAL" clId="{436FCBE0-0C4C-4436-AD1B-835ABED7E5E6}" dt="2023-09-22T08:37:17.081" v="22965" actId="20577"/>
      <pc:docMkLst>
        <pc:docMk/>
      </pc:docMkLst>
      <pc:sldChg chg="modSp mod">
        <pc:chgData name="Sadie Winkler" userId="ada88dad-46cc-4d57-905f-9bf41e691edc" providerId="ADAL" clId="{436FCBE0-0C4C-4436-AD1B-835ABED7E5E6}" dt="2023-09-08T09:36:17.853" v="22635" actId="20577"/>
        <pc:sldMkLst>
          <pc:docMk/>
          <pc:sldMk cId="2877041609" sldId="257"/>
        </pc:sldMkLst>
      </pc:sldChg>
      <pc:sldChg chg="modSp mod">
        <pc:chgData name="Sadie Winkler" userId="ada88dad-46cc-4d57-905f-9bf41e691edc" providerId="ADAL" clId="{436FCBE0-0C4C-4436-AD1B-835ABED7E5E6}" dt="2023-09-05T11:17:07.406" v="22019" actId="1076"/>
        <pc:sldMkLst>
          <pc:docMk/>
          <pc:sldMk cId="2464746802" sldId="1841"/>
        </pc:sldMkLst>
      </pc:sldChg>
      <pc:sldChg chg="addSp delSp modSp">
        <pc:chgData name="Sadie Winkler" userId="ada88dad-46cc-4d57-905f-9bf41e691edc" providerId="ADAL" clId="{436FCBE0-0C4C-4436-AD1B-835ABED7E5E6}" dt="2023-08-24T13:11:39.729" v="138"/>
        <pc:sldMkLst>
          <pc:docMk/>
          <pc:sldMk cId="2484433957" sldId="9222"/>
        </pc:sldMkLst>
      </pc:sldChg>
      <pc:sldChg chg="modSp mod">
        <pc:chgData name="Sadie Winkler" userId="ada88dad-46cc-4d57-905f-9bf41e691edc" providerId="ADAL" clId="{436FCBE0-0C4C-4436-AD1B-835ABED7E5E6}" dt="2023-08-30T14:38:56.328" v="12329" actId="1076"/>
        <pc:sldMkLst>
          <pc:docMk/>
          <pc:sldMk cId="2312111322" sldId="9264"/>
        </pc:sldMkLst>
      </pc:sldChg>
      <pc:sldChg chg="modSp mod">
        <pc:chgData name="Sadie Winkler" userId="ada88dad-46cc-4d57-905f-9bf41e691edc" providerId="ADAL" clId="{436FCBE0-0C4C-4436-AD1B-835ABED7E5E6}" dt="2023-09-05T11:20:05.603" v="22206" actId="20577"/>
        <pc:sldMkLst>
          <pc:docMk/>
          <pc:sldMk cId="2534075711" sldId="9269"/>
        </pc:sldMkLst>
      </pc:sldChg>
      <pc:sldChg chg="addSp delSp modSp mod">
        <pc:chgData name="Sadie Winkler" userId="ada88dad-46cc-4d57-905f-9bf41e691edc" providerId="ADAL" clId="{436FCBE0-0C4C-4436-AD1B-835ABED7E5E6}" dt="2023-08-24T13:10:02.653" v="124" actId="1076"/>
        <pc:sldMkLst>
          <pc:docMk/>
          <pc:sldMk cId="1994270162" sldId="9295"/>
        </pc:sldMkLst>
      </pc:sldChg>
      <pc:sldChg chg="modSp delCm modCm">
        <pc:chgData name="Sadie Winkler" userId="ada88dad-46cc-4d57-905f-9bf41e691edc" providerId="ADAL" clId="{436FCBE0-0C4C-4436-AD1B-835ABED7E5E6}" dt="2023-09-08T09:15:53.620" v="22257" actId="20577"/>
        <pc:sldMkLst>
          <pc:docMk/>
          <pc:sldMk cId="4067900552" sldId="9297"/>
        </pc:sldMkLst>
        <pc:extLst>
          <p:ext xmlns:p="http://schemas.openxmlformats.org/presentationml/2006/main" uri="{D6D511B9-2390-475A-947B-AFAB55BFBCF1}">
            <pc226:cmChg xmlns:pc226="http://schemas.microsoft.com/office/powerpoint/2022/06/main/command" chg="del mod">
              <pc226:chgData name="Sadie Winkler" userId="ada88dad-46cc-4d57-905f-9bf41e691edc" providerId="ADAL" clId="{436FCBE0-0C4C-4436-AD1B-835ABED7E5E6}" dt="2023-09-08T08:49:02.310" v="22207"/>
              <pc2:cmMkLst xmlns:pc2="http://schemas.microsoft.com/office/powerpoint/2019/9/main/command">
                <pc:docMk/>
                <pc:sldMk cId="4067900552" sldId="9297"/>
                <pc2:cmMk id="{ECCE1680-A72D-4716-970A-6B97F86D2673}"/>
              </pc2:cmMkLst>
            </pc226:cmChg>
          </p:ext>
        </pc:extLst>
      </pc:sldChg>
      <pc:sldChg chg="addSp delSp modSp ord">
        <pc:chgData name="Sadie Winkler" userId="ada88dad-46cc-4d57-905f-9bf41e691edc" providerId="ADAL" clId="{436FCBE0-0C4C-4436-AD1B-835ABED7E5E6}" dt="2023-09-05T11:16:31.614" v="22013" actId="1076"/>
        <pc:sldMkLst>
          <pc:docMk/>
          <pc:sldMk cId="2272846786" sldId="9303"/>
        </pc:sldMkLst>
      </pc:sldChg>
      <pc:sldChg chg="delSp modSp mod">
        <pc:chgData name="Sadie Winkler" userId="ada88dad-46cc-4d57-905f-9bf41e691edc" providerId="ADAL" clId="{436FCBE0-0C4C-4436-AD1B-835ABED7E5E6}" dt="2023-08-30T13:06:09.368" v="9964" actId="113"/>
        <pc:sldMkLst>
          <pc:docMk/>
          <pc:sldMk cId="3741854288" sldId="9308"/>
        </pc:sldMkLst>
      </pc:sldChg>
      <pc:sldChg chg="delSp modSp del mod">
        <pc:chgData name="Sadie Winkler" userId="ada88dad-46cc-4d57-905f-9bf41e691edc" providerId="ADAL" clId="{436FCBE0-0C4C-4436-AD1B-835ABED7E5E6}" dt="2023-08-30T13:05:39.650" v="9963" actId="2696"/>
        <pc:sldMkLst>
          <pc:docMk/>
          <pc:sldMk cId="1066079882" sldId="9309"/>
        </pc:sldMkLst>
      </pc:sldChg>
      <pc:sldChg chg="addSp delSp modSp mod">
        <pc:chgData name="Sadie Winkler" userId="ada88dad-46cc-4d57-905f-9bf41e691edc" providerId="ADAL" clId="{436FCBE0-0C4C-4436-AD1B-835ABED7E5E6}" dt="2023-08-29T09:25:52.492" v="5807" actId="20577"/>
        <pc:sldMkLst>
          <pc:docMk/>
          <pc:sldMk cId="3526202618" sldId="9311"/>
        </pc:sldMkLst>
      </pc:sldChg>
      <pc:sldChg chg="modSp del mod">
        <pc:chgData name="Sadie Winkler" userId="ada88dad-46cc-4d57-905f-9bf41e691edc" providerId="ADAL" clId="{436FCBE0-0C4C-4436-AD1B-835ABED7E5E6}" dt="2023-08-24T13:17:35.473" v="331" actId="47"/>
        <pc:sldMkLst>
          <pc:docMk/>
          <pc:sldMk cId="2325422063" sldId="9312"/>
        </pc:sldMkLst>
      </pc:sldChg>
      <pc:sldChg chg="modSp del mod">
        <pc:chgData name="Sadie Winkler" userId="ada88dad-46cc-4d57-905f-9bf41e691edc" providerId="ADAL" clId="{436FCBE0-0C4C-4436-AD1B-835ABED7E5E6}" dt="2023-08-29T09:40:00.837" v="6454" actId="2696"/>
        <pc:sldMkLst>
          <pc:docMk/>
          <pc:sldMk cId="268198085" sldId="9321"/>
        </pc:sldMkLst>
      </pc:sldChg>
      <pc:sldChg chg="addSp delSp modSp mod">
        <pc:chgData name="Sadie Winkler" userId="ada88dad-46cc-4d57-905f-9bf41e691edc" providerId="ADAL" clId="{436FCBE0-0C4C-4436-AD1B-835ABED7E5E6}" dt="2023-09-08T09:26:48.804" v="22470" actId="404"/>
        <pc:sldMkLst>
          <pc:docMk/>
          <pc:sldMk cId="746935511" sldId="9322"/>
        </pc:sldMkLst>
      </pc:sldChg>
      <pc:sldChg chg="addSp delSp modSp mod ord">
        <pc:chgData name="Sadie Winkler" userId="ada88dad-46cc-4d57-905f-9bf41e691edc" providerId="ADAL" clId="{436FCBE0-0C4C-4436-AD1B-835ABED7E5E6}" dt="2023-09-08T09:30:21.982" v="22588" actId="20577"/>
        <pc:sldMkLst>
          <pc:docMk/>
          <pc:sldMk cId="3077268455" sldId="9327"/>
        </pc:sldMkLst>
      </pc:sldChg>
      <pc:sldChg chg="addSp delSp modSp del mod">
        <pc:chgData name="Sadie Winkler" userId="ada88dad-46cc-4d57-905f-9bf41e691edc" providerId="ADAL" clId="{436FCBE0-0C4C-4436-AD1B-835ABED7E5E6}" dt="2023-08-25T12:55:27.673" v="5449" actId="2696"/>
        <pc:sldMkLst>
          <pc:docMk/>
          <pc:sldMk cId="899707666" sldId="9328"/>
        </pc:sldMkLst>
      </pc:sldChg>
      <pc:sldChg chg="addSp delSp modSp">
        <pc:chgData name="Sadie Winkler" userId="ada88dad-46cc-4d57-905f-9bf41e691edc" providerId="ADAL" clId="{436FCBE0-0C4C-4436-AD1B-835ABED7E5E6}" dt="2023-08-24T13:12:04.596" v="146"/>
        <pc:sldMkLst>
          <pc:docMk/>
          <pc:sldMk cId="788829325" sldId="9331"/>
        </pc:sldMkLst>
      </pc:sldChg>
      <pc:sldChg chg="addSp delSp modSp del">
        <pc:chgData name="Sadie Winkler" userId="ada88dad-46cc-4d57-905f-9bf41e691edc" providerId="ADAL" clId="{436FCBE0-0C4C-4436-AD1B-835ABED7E5E6}" dt="2023-08-31T23:11:28.420" v="17431" actId="47"/>
        <pc:sldMkLst>
          <pc:docMk/>
          <pc:sldMk cId="842806842" sldId="9332"/>
        </pc:sldMkLst>
      </pc:sldChg>
      <pc:sldChg chg="modSp del mod">
        <pc:chgData name="Sadie Winkler" userId="ada88dad-46cc-4d57-905f-9bf41e691edc" providerId="ADAL" clId="{436FCBE0-0C4C-4436-AD1B-835ABED7E5E6}" dt="2023-09-05T11:15:57.711" v="22003" actId="47"/>
        <pc:sldMkLst>
          <pc:docMk/>
          <pc:sldMk cId="4209255133" sldId="9351"/>
        </pc:sldMkLst>
      </pc:sldChg>
      <pc:sldChg chg="del">
        <pc:chgData name="Sadie Winkler" userId="ada88dad-46cc-4d57-905f-9bf41e691edc" providerId="ADAL" clId="{436FCBE0-0C4C-4436-AD1B-835ABED7E5E6}" dt="2023-08-24T13:17:36.970" v="332" actId="47"/>
        <pc:sldMkLst>
          <pc:docMk/>
          <pc:sldMk cId="2141109148" sldId="9354"/>
        </pc:sldMkLst>
      </pc:sldChg>
      <pc:sldChg chg="addSp delSp modSp mod delCm modCm">
        <pc:chgData name="Sadie Winkler" userId="ada88dad-46cc-4d57-905f-9bf41e691edc" providerId="ADAL" clId="{436FCBE0-0C4C-4436-AD1B-835ABED7E5E6}" dt="2023-09-22T08:37:17.081" v="22965" actId="20577"/>
        <pc:sldMkLst>
          <pc:docMk/>
          <pc:sldMk cId="4119135839" sldId="9360"/>
        </pc:sldMkLst>
        <pc:extLst>
          <p:ext xmlns:p="http://schemas.openxmlformats.org/presentationml/2006/main" uri="{D6D511B9-2390-475A-947B-AFAB55BFBCF1}">
            <pc226:cmChg xmlns:pc226="http://schemas.microsoft.com/office/powerpoint/2022/06/main/command" chg="del">
              <pc226:chgData name="Sadie Winkler" userId="ada88dad-46cc-4d57-905f-9bf41e691edc" providerId="ADAL" clId="{436FCBE0-0C4C-4436-AD1B-835ABED7E5E6}" dt="2023-09-05T08:40:29.976" v="17577"/>
              <pc2:cmMkLst xmlns:pc2="http://schemas.microsoft.com/office/powerpoint/2019/9/main/command">
                <pc:docMk/>
                <pc:sldMk cId="4119135839" sldId="9360"/>
                <pc2:cmMk id="{1C6E4394-C001-4199-8FF1-8FAF118915CE}"/>
              </pc2:cmMkLst>
            </pc226:cmChg>
            <pc226:cmChg xmlns:pc226="http://schemas.microsoft.com/office/powerpoint/2022/06/main/command" chg="mod">
              <pc226:chgData name="Sadie Winkler" userId="ada88dad-46cc-4d57-905f-9bf41e691edc" providerId="ADAL" clId="{436FCBE0-0C4C-4436-AD1B-835ABED7E5E6}" dt="2023-09-05T11:05:54.692" v="21468"/>
              <pc2:cmMkLst xmlns:pc2="http://schemas.microsoft.com/office/powerpoint/2019/9/main/command">
                <pc:docMk/>
                <pc:sldMk cId="4119135839" sldId="9360"/>
                <pc2:cmMk id="{110FBDB1-6F91-48D6-BCC6-F9DBA7EC538C}"/>
              </pc2:cmMkLst>
            </pc226:cmChg>
            <pc226:cmChg xmlns:pc226="http://schemas.microsoft.com/office/powerpoint/2022/06/main/command" chg="del mod">
              <pc226:chgData name="Sadie Winkler" userId="ada88dad-46cc-4d57-905f-9bf41e691edc" providerId="ADAL" clId="{436FCBE0-0C4C-4436-AD1B-835ABED7E5E6}" dt="2023-09-05T09:26:43.726" v="17702"/>
              <pc2:cmMkLst xmlns:pc2="http://schemas.microsoft.com/office/powerpoint/2019/9/main/command">
                <pc:docMk/>
                <pc:sldMk cId="4119135839" sldId="9360"/>
                <pc2:cmMk id="{82CECEC1-000D-43E0-94C2-160F31C7F56C}"/>
              </pc2:cmMkLst>
            </pc226:cmChg>
          </p:ext>
        </pc:extLst>
      </pc:sldChg>
      <pc:sldChg chg="addSp delSp modSp mod">
        <pc:chgData name="Sadie Winkler" userId="ada88dad-46cc-4d57-905f-9bf41e691edc" providerId="ADAL" clId="{436FCBE0-0C4C-4436-AD1B-835ABED7E5E6}" dt="2023-09-05T11:16:08.239" v="22011" actId="20577"/>
        <pc:sldMkLst>
          <pc:docMk/>
          <pc:sldMk cId="547618250" sldId="9363"/>
        </pc:sldMkLst>
      </pc:sldChg>
      <pc:sldChg chg="addSp delSp modSp mod">
        <pc:chgData name="Sadie Winkler" userId="ada88dad-46cc-4d57-905f-9bf41e691edc" providerId="ADAL" clId="{436FCBE0-0C4C-4436-AD1B-835ABED7E5E6}" dt="2023-09-05T11:18:20.964" v="22035" actId="20577"/>
        <pc:sldMkLst>
          <pc:docMk/>
          <pc:sldMk cId="1311547643" sldId="9364"/>
        </pc:sldMkLst>
      </pc:sldChg>
      <pc:sldChg chg="addSp delSp modSp">
        <pc:chgData name="Sadie Winkler" userId="ada88dad-46cc-4d57-905f-9bf41e691edc" providerId="ADAL" clId="{436FCBE0-0C4C-4436-AD1B-835ABED7E5E6}" dt="2023-09-05T11:16:52.724" v="22016" actId="1076"/>
        <pc:sldMkLst>
          <pc:docMk/>
          <pc:sldMk cId="1681364526" sldId="9365"/>
        </pc:sldMkLst>
      </pc:sldChg>
      <pc:sldChg chg="addSp delSp modSp mod">
        <pc:chgData name="Sadie Winkler" userId="ada88dad-46cc-4d57-905f-9bf41e691edc" providerId="ADAL" clId="{436FCBE0-0C4C-4436-AD1B-835ABED7E5E6}" dt="2023-09-08T09:26:40.002" v="22469" actId="404"/>
        <pc:sldMkLst>
          <pc:docMk/>
          <pc:sldMk cId="1235719711" sldId="9377"/>
        </pc:sldMkLst>
      </pc:sldChg>
      <pc:sldChg chg="del">
        <pc:chgData name="Sadie Winkler" userId="ada88dad-46cc-4d57-905f-9bf41e691edc" providerId="ADAL" clId="{436FCBE0-0C4C-4436-AD1B-835ABED7E5E6}" dt="2023-08-25T12:55:25.053" v="5448" actId="2696"/>
        <pc:sldMkLst>
          <pc:docMk/>
          <pc:sldMk cId="239536176" sldId="9378"/>
        </pc:sldMkLst>
      </pc:sldChg>
      <pc:sldChg chg="addSp delSp modSp mod">
        <pc:chgData name="Sadie Winkler" userId="ada88dad-46cc-4d57-905f-9bf41e691edc" providerId="ADAL" clId="{436FCBE0-0C4C-4436-AD1B-835ABED7E5E6}" dt="2023-08-31T21:52:01.984" v="15819" actId="20577"/>
        <pc:sldMkLst>
          <pc:docMk/>
          <pc:sldMk cId="3645710225" sldId="9380"/>
        </pc:sldMkLst>
      </pc:sldChg>
      <pc:sldChg chg="del">
        <pc:chgData name="Sadie Winkler" userId="ada88dad-46cc-4d57-905f-9bf41e691edc" providerId="ADAL" clId="{436FCBE0-0C4C-4436-AD1B-835ABED7E5E6}" dt="2023-08-24T13:13:14.938" v="167" actId="47"/>
        <pc:sldMkLst>
          <pc:docMk/>
          <pc:sldMk cId="2021656322" sldId="9382"/>
        </pc:sldMkLst>
      </pc:sldChg>
      <pc:sldChg chg="addSp delSp modSp mod delCm modCm modNotesTx">
        <pc:chgData name="Sadie Winkler" userId="ada88dad-46cc-4d57-905f-9bf41e691edc" providerId="ADAL" clId="{436FCBE0-0C4C-4436-AD1B-835ABED7E5E6}" dt="2023-09-22T08:27:05.616" v="22706" actId="6549"/>
        <pc:sldMkLst>
          <pc:docMk/>
          <pc:sldMk cId="1026449295" sldId="9385"/>
        </pc:sldMkLst>
        <pc:extLst>
          <p:ext xmlns:p="http://schemas.openxmlformats.org/presentationml/2006/main" uri="{D6D511B9-2390-475A-947B-AFAB55BFBCF1}">
            <pc226:cmChg xmlns:pc226="http://schemas.microsoft.com/office/powerpoint/2022/06/main/command" chg="del">
              <pc226:chgData name="Sadie Winkler" userId="ada88dad-46cc-4d57-905f-9bf41e691edc" providerId="ADAL" clId="{436FCBE0-0C4C-4436-AD1B-835ABED7E5E6}" dt="2023-08-24T16:14:08.672" v="2087"/>
              <pc2:cmMkLst xmlns:pc2="http://schemas.microsoft.com/office/powerpoint/2019/9/main/command">
                <pc:docMk/>
                <pc:sldMk cId="1026449295" sldId="9385"/>
                <pc2:cmMk id="{33D6DE3C-6A0C-468D-AE42-4A299BC1F2BA}"/>
              </pc2:cmMkLst>
            </pc226:cmChg>
            <pc226:cmChg xmlns:pc226="http://schemas.microsoft.com/office/powerpoint/2022/06/main/command" chg="del">
              <pc226:chgData name="Sadie Winkler" userId="ada88dad-46cc-4d57-905f-9bf41e691edc" providerId="ADAL" clId="{436FCBE0-0C4C-4436-AD1B-835ABED7E5E6}" dt="2023-08-24T16:14:05.316" v="2085"/>
              <pc2:cmMkLst xmlns:pc2="http://schemas.microsoft.com/office/powerpoint/2019/9/main/command">
                <pc:docMk/>
                <pc:sldMk cId="1026449295" sldId="9385"/>
                <pc2:cmMk id="{6D2ED53F-9AB3-4677-833D-A89D84918030}"/>
              </pc2:cmMkLst>
            </pc226:cmChg>
            <pc226:cmChg xmlns:pc226="http://schemas.microsoft.com/office/powerpoint/2022/06/main/command" chg="del mod">
              <pc226:chgData name="Sadie Winkler" userId="ada88dad-46cc-4d57-905f-9bf41e691edc" providerId="ADAL" clId="{436FCBE0-0C4C-4436-AD1B-835ABED7E5E6}" dt="2023-09-05T10:51:27.644" v="20351"/>
              <pc2:cmMkLst xmlns:pc2="http://schemas.microsoft.com/office/powerpoint/2019/9/main/command">
                <pc:docMk/>
                <pc:sldMk cId="1026449295" sldId="9385"/>
                <pc2:cmMk id="{CE781F74-2D4C-4CE8-8BAD-3A5A80A71D91}"/>
              </pc2:cmMkLst>
            </pc226:cmChg>
            <pc226:cmChg xmlns:pc226="http://schemas.microsoft.com/office/powerpoint/2022/06/main/command" chg="del mod">
              <pc226:chgData name="Sadie Winkler" userId="ada88dad-46cc-4d57-905f-9bf41e691edc" providerId="ADAL" clId="{436FCBE0-0C4C-4436-AD1B-835ABED7E5E6}" dt="2023-09-05T10:48:24.723" v="20119"/>
              <pc2:cmMkLst xmlns:pc2="http://schemas.microsoft.com/office/powerpoint/2019/9/main/command">
                <pc:docMk/>
                <pc:sldMk cId="1026449295" sldId="9385"/>
                <pc2:cmMk id="{3FBA7397-A84C-4BBD-9E42-E4CA1179A03F}"/>
              </pc2:cmMkLst>
            </pc226:cmChg>
            <pc226:cmChg xmlns:pc226="http://schemas.microsoft.com/office/powerpoint/2022/06/main/command" chg="del">
              <pc226:chgData name="Sadie Winkler" userId="ada88dad-46cc-4d57-905f-9bf41e691edc" providerId="ADAL" clId="{436FCBE0-0C4C-4436-AD1B-835ABED7E5E6}" dt="2023-08-24T16:14:04.486" v="2084"/>
              <pc2:cmMkLst xmlns:pc2="http://schemas.microsoft.com/office/powerpoint/2019/9/main/command">
                <pc:docMk/>
                <pc:sldMk cId="1026449295" sldId="9385"/>
                <pc2:cmMk id="{AEEEF3C0-BD52-43E2-9409-A1FF5B837CB3}"/>
              </pc2:cmMkLst>
            </pc226:cmChg>
            <pc226:cmChg xmlns:pc226="http://schemas.microsoft.com/office/powerpoint/2022/06/main/command" chg="del">
              <pc226:chgData name="Sadie Winkler" userId="ada88dad-46cc-4d57-905f-9bf41e691edc" providerId="ADAL" clId="{436FCBE0-0C4C-4436-AD1B-835ABED7E5E6}" dt="2023-08-24T16:14:07.601" v="2086"/>
              <pc2:cmMkLst xmlns:pc2="http://schemas.microsoft.com/office/powerpoint/2019/9/main/command">
                <pc:docMk/>
                <pc:sldMk cId="1026449295" sldId="9385"/>
                <pc2:cmMk id="{00BE3CD0-F457-40F2-A3A2-D8D1E497C9EF}"/>
              </pc2:cmMkLst>
            </pc226:cmChg>
          </p:ext>
        </pc:extLst>
      </pc:sldChg>
      <pc:sldChg chg="addSp delSp modSp mod ord delCm modCm">
        <pc:chgData name="Sadie Winkler" userId="ada88dad-46cc-4d57-905f-9bf41e691edc" providerId="ADAL" clId="{436FCBE0-0C4C-4436-AD1B-835ABED7E5E6}" dt="2023-09-15T13:58:27.108" v="22700"/>
        <pc:sldMkLst>
          <pc:docMk/>
          <pc:sldMk cId="2632970526" sldId="9386"/>
        </pc:sldMkLst>
        <pc:extLst>
          <p:ext xmlns:p="http://schemas.openxmlformats.org/presentationml/2006/main" uri="{D6D511B9-2390-475A-947B-AFAB55BFBCF1}">
            <pc226:cmChg xmlns:pc226="http://schemas.microsoft.com/office/powerpoint/2022/06/main/command" chg="del mod">
              <pc226:chgData name="Sadie Winkler" userId="ada88dad-46cc-4d57-905f-9bf41e691edc" providerId="ADAL" clId="{436FCBE0-0C4C-4436-AD1B-835ABED7E5E6}" dt="2023-09-15T13:58:27.108" v="22700"/>
              <pc2:cmMkLst xmlns:pc2="http://schemas.microsoft.com/office/powerpoint/2019/9/main/command">
                <pc:docMk/>
                <pc:sldMk cId="2632970526" sldId="9386"/>
                <pc2:cmMk id="{37D41FD2-933B-4D97-9BA7-5E0412DEA22E}"/>
              </pc2:cmMkLst>
            </pc226:cmChg>
          </p:ext>
        </pc:extLst>
      </pc:sldChg>
      <pc:sldChg chg="addSp delSp modSp mod delCm modCm modNotesTx">
        <pc:chgData name="Sadie Winkler" userId="ada88dad-46cc-4d57-905f-9bf41e691edc" providerId="ADAL" clId="{436FCBE0-0C4C-4436-AD1B-835ABED7E5E6}" dt="2023-09-22T08:26:58.242" v="22705"/>
        <pc:sldMkLst>
          <pc:docMk/>
          <pc:sldMk cId="2591862296" sldId="9393"/>
        </pc:sldMkLst>
        <pc:extLst>
          <p:ext xmlns:p="http://schemas.openxmlformats.org/presentationml/2006/main" uri="{D6D511B9-2390-475A-947B-AFAB55BFBCF1}">
            <pc226:cmChg xmlns:pc226="http://schemas.microsoft.com/office/powerpoint/2022/06/main/command" chg="del">
              <pc226:chgData name="Sadie Winkler" userId="ada88dad-46cc-4d57-905f-9bf41e691edc" providerId="ADAL" clId="{436FCBE0-0C4C-4436-AD1B-835ABED7E5E6}" dt="2023-08-24T16:13:49.350" v="2081"/>
              <pc2:cmMkLst xmlns:pc2="http://schemas.microsoft.com/office/powerpoint/2019/9/main/command">
                <pc:docMk/>
                <pc:sldMk cId="2591862296" sldId="9393"/>
                <pc2:cmMk id="{3906F30F-BE9B-458F-86AB-E9036161E18F}"/>
              </pc2:cmMkLst>
            </pc226:cmChg>
            <pc226:cmChg xmlns:pc226="http://schemas.microsoft.com/office/powerpoint/2022/06/main/command" chg="del mod">
              <pc226:chgData name="Sadie Winkler" userId="ada88dad-46cc-4d57-905f-9bf41e691edc" providerId="ADAL" clId="{436FCBE0-0C4C-4436-AD1B-835ABED7E5E6}" dt="2023-09-22T08:26:58.242" v="22705"/>
              <pc2:cmMkLst xmlns:pc2="http://schemas.microsoft.com/office/powerpoint/2019/9/main/command">
                <pc:docMk/>
                <pc:sldMk cId="2591862296" sldId="9393"/>
                <pc2:cmMk id="{4A303015-967E-46BB-96C0-6FC0B5C87D30}"/>
              </pc2:cmMkLst>
            </pc226:cmChg>
            <pc226:cmChg xmlns:pc226="http://schemas.microsoft.com/office/powerpoint/2022/06/main/command" chg="del mod">
              <pc226:chgData name="Sadie Winkler" userId="ada88dad-46cc-4d57-905f-9bf41e691edc" providerId="ADAL" clId="{436FCBE0-0C4C-4436-AD1B-835ABED7E5E6}" dt="2023-09-22T08:26:55.386" v="22703"/>
              <pc2:cmMkLst xmlns:pc2="http://schemas.microsoft.com/office/powerpoint/2019/9/main/command">
                <pc:docMk/>
                <pc:sldMk cId="2591862296" sldId="9393"/>
                <pc2:cmMk id="{51062999-8E47-4CF0-B51E-636DBBD777D3}"/>
              </pc2:cmMkLst>
            </pc226:cmChg>
            <pc226:cmChg xmlns:pc226="http://schemas.microsoft.com/office/powerpoint/2022/06/main/command" chg="del mod">
              <pc226:chgData name="Sadie Winkler" userId="ada88dad-46cc-4d57-905f-9bf41e691edc" providerId="ADAL" clId="{436FCBE0-0C4C-4436-AD1B-835ABED7E5E6}" dt="2023-09-22T08:26:56.960" v="22704"/>
              <pc2:cmMkLst xmlns:pc2="http://schemas.microsoft.com/office/powerpoint/2019/9/main/command">
                <pc:docMk/>
                <pc:sldMk cId="2591862296" sldId="9393"/>
                <pc2:cmMk id="{16DC61C6-3D91-40F1-86E6-2C75A7A7A10A}"/>
              </pc2:cmMkLst>
            </pc226:cmChg>
          </p:ext>
        </pc:extLst>
      </pc:sldChg>
      <pc:sldChg chg="addSp delSp modSp del">
        <pc:chgData name="Sadie Winkler" userId="ada88dad-46cc-4d57-905f-9bf41e691edc" providerId="ADAL" clId="{436FCBE0-0C4C-4436-AD1B-835ABED7E5E6}" dt="2023-09-05T11:15:59.919" v="22004" actId="47"/>
        <pc:sldMkLst>
          <pc:docMk/>
          <pc:sldMk cId="2490193326" sldId="9400"/>
        </pc:sldMkLst>
      </pc:sldChg>
      <pc:sldChg chg="del">
        <pc:chgData name="Sadie Winkler" userId="ada88dad-46cc-4d57-905f-9bf41e691edc" providerId="ADAL" clId="{436FCBE0-0C4C-4436-AD1B-835ABED7E5E6}" dt="2023-08-24T13:17:45.718" v="333" actId="47"/>
        <pc:sldMkLst>
          <pc:docMk/>
          <pc:sldMk cId="1120192943" sldId="9412"/>
        </pc:sldMkLst>
      </pc:sldChg>
      <pc:sldChg chg="del">
        <pc:chgData name="Sadie Winkler" userId="ada88dad-46cc-4d57-905f-9bf41e691edc" providerId="ADAL" clId="{436FCBE0-0C4C-4436-AD1B-835ABED7E5E6}" dt="2023-08-24T13:17:49.166" v="334" actId="47"/>
        <pc:sldMkLst>
          <pc:docMk/>
          <pc:sldMk cId="1784203405" sldId="9413"/>
        </pc:sldMkLst>
      </pc:sldChg>
      <pc:sldChg chg="del">
        <pc:chgData name="Sadie Winkler" userId="ada88dad-46cc-4d57-905f-9bf41e691edc" providerId="ADAL" clId="{436FCBE0-0C4C-4436-AD1B-835ABED7E5E6}" dt="2023-08-24T14:06:09.237" v="955" actId="47"/>
        <pc:sldMkLst>
          <pc:docMk/>
          <pc:sldMk cId="2641378758" sldId="9415"/>
        </pc:sldMkLst>
      </pc:sldChg>
      <pc:sldChg chg="addSp delSp modSp add del mod delCm modNotesTx">
        <pc:chgData name="Sadie Winkler" userId="ada88dad-46cc-4d57-905f-9bf41e691edc" providerId="ADAL" clId="{436FCBE0-0C4C-4436-AD1B-835ABED7E5E6}" dt="2023-08-31T09:13:17.399" v="14706" actId="47"/>
        <pc:sldMkLst>
          <pc:docMk/>
          <pc:sldMk cId="1678578305" sldId="9416"/>
        </pc:sldMkLst>
        <pc:extLst>
          <p:ext xmlns:p="http://schemas.openxmlformats.org/presentationml/2006/main" uri="{D6D511B9-2390-475A-947B-AFAB55BFBCF1}">
            <pc226:cmChg xmlns:pc226="http://schemas.microsoft.com/office/powerpoint/2022/06/main/command" chg="del">
              <pc226:chgData name="Sadie Winkler" userId="ada88dad-46cc-4d57-905f-9bf41e691edc" providerId="ADAL" clId="{436FCBE0-0C4C-4436-AD1B-835ABED7E5E6}" dt="2023-08-24T16:13:58.060" v="2083"/>
              <pc2:cmMkLst xmlns:pc2="http://schemas.microsoft.com/office/powerpoint/2019/9/main/command">
                <pc:docMk/>
                <pc:sldMk cId="1678578305" sldId="9416"/>
                <pc2:cmMk id="{37BFF244-661D-4828-A87C-9640B1AA822D}"/>
              </pc2:cmMkLst>
            </pc226:cmChg>
            <pc226:cmChg xmlns:pc226="http://schemas.microsoft.com/office/powerpoint/2022/06/main/command" chg="del">
              <pc226:chgData name="Sadie Winkler" userId="ada88dad-46cc-4d57-905f-9bf41e691edc" providerId="ADAL" clId="{436FCBE0-0C4C-4436-AD1B-835ABED7E5E6}" dt="2023-08-24T16:13:56.158" v="2082"/>
              <pc2:cmMkLst xmlns:pc2="http://schemas.microsoft.com/office/powerpoint/2019/9/main/command">
                <pc:docMk/>
                <pc:sldMk cId="1678578305" sldId="9416"/>
                <pc2:cmMk id="{8BC8CB74-F59F-48C1-8F59-06A78CB78F71}"/>
              </pc2:cmMkLst>
            </pc226:cmChg>
          </p:ext>
        </pc:extLst>
      </pc:sldChg>
      <pc:sldChg chg="addSp delSp modSp mod delCm modCm">
        <pc:chgData name="Sadie Winkler" userId="ada88dad-46cc-4d57-905f-9bf41e691edc" providerId="ADAL" clId="{436FCBE0-0C4C-4436-AD1B-835ABED7E5E6}" dt="2023-09-22T08:27:14.490" v="22707"/>
        <pc:sldMkLst>
          <pc:docMk/>
          <pc:sldMk cId="2061751688" sldId="9418"/>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436FCBE0-0C4C-4436-AD1B-835ABED7E5E6}" dt="2023-08-30T13:18:54.157" v="10221" actId="20577"/>
              <pc2:cmMkLst xmlns:pc2="http://schemas.microsoft.com/office/powerpoint/2019/9/main/command">
                <pc:docMk/>
                <pc:sldMk cId="2061751688" sldId="9418"/>
                <pc2:cmMk id="{E333096D-0ED2-4991-B9F6-F87BB2FCF49A}"/>
              </pc2:cmMkLst>
            </pc226:cmChg>
            <pc226:cmChg xmlns:pc226="http://schemas.microsoft.com/office/powerpoint/2022/06/main/command" chg="del mod">
              <pc226:chgData name="Sadie Winkler" userId="ada88dad-46cc-4d57-905f-9bf41e691edc" providerId="ADAL" clId="{436FCBE0-0C4C-4436-AD1B-835ABED7E5E6}" dt="2023-09-22T08:27:14.490" v="22707"/>
              <pc2:cmMkLst xmlns:pc2="http://schemas.microsoft.com/office/powerpoint/2019/9/main/command">
                <pc:docMk/>
                <pc:sldMk cId="2061751688" sldId="9418"/>
                <pc2:cmMk id="{237C5D8F-C4BD-446B-B209-A54A55438E23}"/>
              </pc2:cmMkLst>
            </pc226:cmChg>
          </p:ext>
        </pc:extLst>
      </pc:sldChg>
      <pc:sldChg chg="addSp delSp modSp mod">
        <pc:chgData name="Sadie Winkler" userId="ada88dad-46cc-4d57-905f-9bf41e691edc" providerId="ADAL" clId="{436FCBE0-0C4C-4436-AD1B-835ABED7E5E6}" dt="2023-09-08T08:52:55.981" v="22255" actId="13926"/>
        <pc:sldMkLst>
          <pc:docMk/>
          <pc:sldMk cId="20594407" sldId="9419"/>
        </pc:sldMkLst>
      </pc:sldChg>
      <pc:sldChg chg="del">
        <pc:chgData name="Sadie Winkler" userId="ada88dad-46cc-4d57-905f-9bf41e691edc" providerId="ADAL" clId="{436FCBE0-0C4C-4436-AD1B-835ABED7E5E6}" dt="2023-08-24T13:13:12.860" v="166" actId="47"/>
        <pc:sldMkLst>
          <pc:docMk/>
          <pc:sldMk cId="285916663" sldId="9421"/>
        </pc:sldMkLst>
      </pc:sldChg>
      <pc:sldChg chg="addSp delSp modSp mod ord delCm modCm">
        <pc:chgData name="Sadie Winkler" userId="ada88dad-46cc-4d57-905f-9bf41e691edc" providerId="ADAL" clId="{436FCBE0-0C4C-4436-AD1B-835ABED7E5E6}" dt="2023-09-08T09:32:31.753" v="22593" actId="20577"/>
        <pc:sldMkLst>
          <pc:docMk/>
          <pc:sldMk cId="2276999929" sldId="9422"/>
        </pc:sldMkLst>
        <pc:extLst>
          <p:ext xmlns:p="http://schemas.openxmlformats.org/presentationml/2006/main" uri="{D6D511B9-2390-475A-947B-AFAB55BFBCF1}">
            <pc226:cmChg xmlns:pc226="http://schemas.microsoft.com/office/powerpoint/2022/06/main/command" chg="del mod">
              <pc226:chgData name="Sadie Winkler" userId="ada88dad-46cc-4d57-905f-9bf41e691edc" providerId="ADAL" clId="{436FCBE0-0C4C-4436-AD1B-835ABED7E5E6}" dt="2023-09-05T09:25:38.149" v="17697"/>
              <pc2:cmMkLst xmlns:pc2="http://schemas.microsoft.com/office/powerpoint/2019/9/main/command">
                <pc:docMk/>
                <pc:sldMk cId="2276999929" sldId="9422"/>
                <pc2:cmMk id="{D81CF660-747D-40BC-9C3B-833A0E6C4EAF}"/>
              </pc2:cmMkLst>
            </pc226:cmChg>
            <pc226:cmChg xmlns:pc226="http://schemas.microsoft.com/office/powerpoint/2022/06/main/command" chg="mod">
              <pc226:chgData name="Sadie Winkler" userId="ada88dad-46cc-4d57-905f-9bf41e691edc" providerId="ADAL" clId="{436FCBE0-0C4C-4436-AD1B-835ABED7E5E6}" dt="2023-08-24T16:48:26.740" v="4468" actId="2056"/>
              <pc2:cmMkLst xmlns:pc2="http://schemas.microsoft.com/office/powerpoint/2019/9/main/command">
                <pc:docMk/>
                <pc:sldMk cId="2276999929" sldId="9422"/>
                <pc2:cmMk id="{4B368478-395A-4F7F-8190-B34C6A6E1A88}"/>
              </pc2:cmMkLst>
            </pc226:cmChg>
            <pc226:cmChg xmlns:pc226="http://schemas.microsoft.com/office/powerpoint/2022/06/main/command" chg="mod">
              <pc226:chgData name="Sadie Winkler" userId="ada88dad-46cc-4d57-905f-9bf41e691edc" providerId="ADAL" clId="{436FCBE0-0C4C-4436-AD1B-835ABED7E5E6}" dt="2023-08-24T16:48:26.740" v="4468" actId="2056"/>
              <pc2:cmMkLst xmlns:pc2="http://schemas.microsoft.com/office/powerpoint/2019/9/main/command">
                <pc:docMk/>
                <pc:sldMk cId="2276999929" sldId="9422"/>
                <pc2:cmMk id="{95763CF9-C577-4DA2-BD3B-1C23E8119408}"/>
              </pc2:cmMkLst>
            </pc226:cmChg>
            <pc226:cmChg xmlns:pc226="http://schemas.microsoft.com/office/powerpoint/2022/06/main/command" chg="mod">
              <pc226:chgData name="Sadie Winkler" userId="ada88dad-46cc-4d57-905f-9bf41e691edc" providerId="ADAL" clId="{436FCBE0-0C4C-4436-AD1B-835ABED7E5E6}" dt="2023-08-24T16:48:26.740" v="4468" actId="2056"/>
              <pc2:cmMkLst xmlns:pc2="http://schemas.microsoft.com/office/powerpoint/2019/9/main/command">
                <pc:docMk/>
                <pc:sldMk cId="2276999929" sldId="9422"/>
                <pc2:cmMk id="{29DF99FD-21B0-43FC-8D9E-4DF1F4CDC953}"/>
              </pc2:cmMkLst>
            </pc226:cmChg>
          </p:ext>
        </pc:extLst>
      </pc:sldChg>
      <pc:sldChg chg="del">
        <pc:chgData name="Sadie Winkler" userId="ada88dad-46cc-4d57-905f-9bf41e691edc" providerId="ADAL" clId="{436FCBE0-0C4C-4436-AD1B-835ABED7E5E6}" dt="2023-08-24T15:24:56.999" v="956" actId="47"/>
        <pc:sldMkLst>
          <pc:docMk/>
          <pc:sldMk cId="4171612011" sldId="9423"/>
        </pc:sldMkLst>
      </pc:sldChg>
      <pc:sldChg chg="del">
        <pc:chgData name="Sadie Winkler" userId="ada88dad-46cc-4d57-905f-9bf41e691edc" providerId="ADAL" clId="{436FCBE0-0C4C-4436-AD1B-835ABED7E5E6}" dt="2023-08-24T13:13:11.860" v="165" actId="47"/>
        <pc:sldMkLst>
          <pc:docMk/>
          <pc:sldMk cId="1848232054" sldId="9424"/>
        </pc:sldMkLst>
      </pc:sldChg>
      <pc:sldChg chg="del">
        <pc:chgData name="Sadie Winkler" userId="ada88dad-46cc-4d57-905f-9bf41e691edc" providerId="ADAL" clId="{436FCBE0-0C4C-4436-AD1B-835ABED7E5E6}" dt="2023-08-24T13:13:15.898" v="168" actId="47"/>
        <pc:sldMkLst>
          <pc:docMk/>
          <pc:sldMk cId="2715172050" sldId="9425"/>
        </pc:sldMkLst>
      </pc:sldChg>
      <pc:sldChg chg="del">
        <pc:chgData name="Sadie Winkler" userId="ada88dad-46cc-4d57-905f-9bf41e691edc" providerId="ADAL" clId="{436FCBE0-0C4C-4436-AD1B-835ABED7E5E6}" dt="2023-08-24T13:13:10.301" v="164" actId="47"/>
        <pc:sldMkLst>
          <pc:docMk/>
          <pc:sldMk cId="2591398112" sldId="9426"/>
        </pc:sldMkLst>
      </pc:sldChg>
      <pc:sldChg chg="add del">
        <pc:chgData name="Sadie Winkler" userId="ada88dad-46cc-4d57-905f-9bf41e691edc" providerId="ADAL" clId="{436FCBE0-0C4C-4436-AD1B-835ABED7E5E6}" dt="2023-08-25T09:59:27.678" v="5117" actId="2696"/>
        <pc:sldMkLst>
          <pc:docMk/>
          <pc:sldMk cId="43737056" sldId="9427"/>
        </pc:sldMkLst>
      </pc:sldChg>
      <pc:sldChg chg="add del">
        <pc:chgData name="Sadie Winkler" userId="ada88dad-46cc-4d57-905f-9bf41e691edc" providerId="ADAL" clId="{436FCBE0-0C4C-4436-AD1B-835ABED7E5E6}" dt="2023-08-24T13:13:04.397" v="163" actId="47"/>
        <pc:sldMkLst>
          <pc:docMk/>
          <pc:sldMk cId="1579069529" sldId="9429"/>
        </pc:sldMkLst>
      </pc:sldChg>
      <pc:sldChg chg="add del">
        <pc:chgData name="Sadie Winkler" userId="ada88dad-46cc-4d57-905f-9bf41e691edc" providerId="ADAL" clId="{436FCBE0-0C4C-4436-AD1B-835ABED7E5E6}" dt="2023-08-29T10:17:25.176" v="8028" actId="47"/>
        <pc:sldMkLst>
          <pc:docMk/>
          <pc:sldMk cId="882847759" sldId="9430"/>
        </pc:sldMkLst>
      </pc:sldChg>
      <pc:sldChg chg="add del">
        <pc:chgData name="Sadie Winkler" userId="ada88dad-46cc-4d57-905f-9bf41e691edc" providerId="ADAL" clId="{436FCBE0-0C4C-4436-AD1B-835ABED7E5E6}" dt="2023-08-31T21:56:15.660" v="15868" actId="2696"/>
        <pc:sldMkLst>
          <pc:docMk/>
          <pc:sldMk cId="2259385235" sldId="9431"/>
        </pc:sldMkLst>
      </pc:sldChg>
      <pc:sldChg chg="add del">
        <pc:chgData name="Sadie Winkler" userId="ada88dad-46cc-4d57-905f-9bf41e691edc" providerId="ADAL" clId="{436FCBE0-0C4C-4436-AD1B-835ABED7E5E6}" dt="2023-08-31T23:11:29.931" v="17432" actId="47"/>
        <pc:sldMkLst>
          <pc:docMk/>
          <pc:sldMk cId="3428068938" sldId="9432"/>
        </pc:sldMkLst>
      </pc:sldChg>
      <pc:sldChg chg="modSp add mod ord">
        <pc:chgData name="Sadie Winkler" userId="ada88dad-46cc-4d57-905f-9bf41e691edc" providerId="ADAL" clId="{436FCBE0-0C4C-4436-AD1B-835ABED7E5E6}" dt="2023-08-29T09:26:03.332" v="5830" actId="20577"/>
        <pc:sldMkLst>
          <pc:docMk/>
          <pc:sldMk cId="2293051489" sldId="9433"/>
        </pc:sldMkLst>
      </pc:sldChg>
      <pc:sldChg chg="add del">
        <pc:chgData name="Sadie Winkler" userId="ada88dad-46cc-4d57-905f-9bf41e691edc" providerId="ADAL" clId="{436FCBE0-0C4C-4436-AD1B-835ABED7E5E6}" dt="2023-08-24T16:39:46.633" v="3969" actId="2890"/>
        <pc:sldMkLst>
          <pc:docMk/>
          <pc:sldMk cId="3384370067" sldId="9433"/>
        </pc:sldMkLst>
      </pc:sldChg>
      <pc:sldChg chg="add del">
        <pc:chgData name="Sadie Winkler" userId="ada88dad-46cc-4d57-905f-9bf41e691edc" providerId="ADAL" clId="{436FCBE0-0C4C-4436-AD1B-835ABED7E5E6}" dt="2023-08-31T08:53:56.728" v="13431" actId="2696"/>
        <pc:sldMkLst>
          <pc:docMk/>
          <pc:sldMk cId="2737344628" sldId="9434"/>
        </pc:sldMkLst>
      </pc:sldChg>
      <pc:sldChg chg="add del ord">
        <pc:chgData name="Sadie Winkler" userId="ada88dad-46cc-4d57-905f-9bf41e691edc" providerId="ADAL" clId="{436FCBE0-0C4C-4436-AD1B-835ABED7E5E6}" dt="2023-08-31T09:13:55.737" v="14713" actId="47"/>
        <pc:sldMkLst>
          <pc:docMk/>
          <pc:sldMk cId="2465100075" sldId="9435"/>
        </pc:sldMkLst>
      </pc:sldChg>
      <pc:sldChg chg="delSp modSp add mod ord delCm modCm">
        <pc:chgData name="Sadie Winkler" userId="ada88dad-46cc-4d57-905f-9bf41e691edc" providerId="ADAL" clId="{436FCBE0-0C4C-4436-AD1B-835ABED7E5E6}" dt="2023-09-22T08:26:49.673" v="22702"/>
        <pc:sldMkLst>
          <pc:docMk/>
          <pc:sldMk cId="223336647" sldId="9436"/>
        </pc:sldMkLst>
        <pc:extLst>
          <p:ext xmlns:p="http://schemas.openxmlformats.org/presentationml/2006/main" uri="{D6D511B9-2390-475A-947B-AFAB55BFBCF1}">
            <pc226:cmChg xmlns:pc226="http://schemas.microsoft.com/office/powerpoint/2022/06/main/command" chg="del mod">
              <pc226:chgData name="Sadie Winkler" userId="ada88dad-46cc-4d57-905f-9bf41e691edc" providerId="ADAL" clId="{436FCBE0-0C4C-4436-AD1B-835ABED7E5E6}" dt="2023-09-22T08:26:49.673" v="22702"/>
              <pc2:cmMkLst xmlns:pc2="http://schemas.microsoft.com/office/powerpoint/2019/9/main/command">
                <pc:docMk/>
                <pc:sldMk cId="223336647" sldId="9436"/>
                <pc2:cmMk id="{192BBA84-1C95-4B27-BB48-6AF75FE1C314}"/>
              </pc2:cmMkLst>
            </pc226:cmChg>
            <pc226:cmChg xmlns:pc226="http://schemas.microsoft.com/office/powerpoint/2022/06/main/command" chg="del mod">
              <pc226:chgData name="Sadie Winkler" userId="ada88dad-46cc-4d57-905f-9bf41e691edc" providerId="ADAL" clId="{436FCBE0-0C4C-4436-AD1B-835ABED7E5E6}" dt="2023-09-22T08:26:47.756" v="22701"/>
              <pc2:cmMkLst xmlns:pc2="http://schemas.microsoft.com/office/powerpoint/2019/9/main/command">
                <pc:docMk/>
                <pc:sldMk cId="223336647" sldId="9436"/>
                <pc2:cmMk id="{D3C392B9-20AA-4D94-9AF5-61237BDC40F1}"/>
              </pc2:cmMkLst>
            </pc226:cmChg>
          </p:ext>
        </pc:extLst>
      </pc:sldChg>
      <pc:sldChg chg="delSp modSp add del mod">
        <pc:chgData name="Sadie Winkler" userId="ada88dad-46cc-4d57-905f-9bf41e691edc" providerId="ADAL" clId="{436FCBE0-0C4C-4436-AD1B-835ABED7E5E6}" dt="2023-08-31T09:39:43.071" v="15049" actId="47"/>
        <pc:sldMkLst>
          <pc:docMk/>
          <pc:sldMk cId="895323037" sldId="9437"/>
        </pc:sldMkLst>
      </pc:sldChg>
      <pc:sldMasterChg chg="modSldLayout">
        <pc:chgData name="Sadie Winkler" userId="ada88dad-46cc-4d57-905f-9bf41e691edc" providerId="ADAL" clId="{436FCBE0-0C4C-4436-AD1B-835ABED7E5E6}" dt="2023-08-24T13:10:22.133" v="125" actId="14100"/>
        <pc:sldMasterMkLst>
          <pc:docMk/>
          <pc:sldMasterMk cId="219907938" sldId="2147483648"/>
        </pc:sldMasterMkLst>
        <pc:sldLayoutChg chg="addSp delSp modSp">
          <pc:chgData name="Sadie Winkler" userId="ada88dad-46cc-4d57-905f-9bf41e691edc" providerId="ADAL" clId="{436FCBE0-0C4C-4436-AD1B-835ABED7E5E6}" dt="2023-08-24T13:10:22.133" v="125" actId="14100"/>
          <pc:sldLayoutMkLst>
            <pc:docMk/>
            <pc:sldMasterMk cId="219907938" sldId="2147483648"/>
            <pc:sldLayoutMk cId="250587852" sldId="2147483650"/>
          </pc:sldLayoutMkLst>
        </pc:sldLayoutChg>
        <pc:sldLayoutChg chg="addSp delSp modSp">
          <pc:chgData name="Sadie Winkler" userId="ada88dad-46cc-4d57-905f-9bf41e691edc" providerId="ADAL" clId="{436FCBE0-0C4C-4436-AD1B-835ABED7E5E6}" dt="2023-08-24T13:07:00.571" v="7"/>
          <pc:sldLayoutMkLst>
            <pc:docMk/>
            <pc:sldMasterMk cId="219907938" sldId="2147483648"/>
            <pc:sldLayoutMk cId="4106002202" sldId="2147483655"/>
          </pc:sldLayoutMkLst>
        </pc:sldLayoutChg>
      </pc:sldMasterChg>
    </pc:docChg>
  </pc:docChgLst>
  <pc:docChgLst>
    <pc:chgData name="Sadie Winkler" userId="ada88dad-46cc-4d57-905f-9bf41e691edc" providerId="ADAL" clId="{AC97AE6D-35D7-456B-9E79-63C8CB3C3EF1}"/>
    <pc:docChg chg="undo custSel addSld delSld modSld sldOrd modMainMaster addSection delSection modSection">
      <pc:chgData name="Sadie Winkler" userId="ada88dad-46cc-4d57-905f-9bf41e691edc" providerId="ADAL" clId="{AC97AE6D-35D7-456B-9E79-63C8CB3C3EF1}" dt="2025-07-24T16:16:18.195" v="3025" actId="20577"/>
      <pc:docMkLst>
        <pc:docMk/>
      </pc:docMkLst>
      <pc:sldChg chg="mod modShow">
        <pc:chgData name="Sadie Winkler" userId="ada88dad-46cc-4d57-905f-9bf41e691edc" providerId="ADAL" clId="{AC97AE6D-35D7-456B-9E79-63C8CB3C3EF1}" dt="2025-07-24T14:17:09.972" v="1455" actId="729"/>
        <pc:sldMkLst>
          <pc:docMk/>
          <pc:sldMk cId="3325469148" sldId="1843"/>
        </pc:sldMkLst>
      </pc:sldChg>
      <pc:sldChg chg="addSp delSp modSp mod">
        <pc:chgData name="Sadie Winkler" userId="ada88dad-46cc-4d57-905f-9bf41e691edc" providerId="ADAL" clId="{AC97AE6D-35D7-456B-9E79-63C8CB3C3EF1}" dt="2025-07-24T12:59:39.919" v="102" actId="1076"/>
        <pc:sldMkLst>
          <pc:docMk/>
          <pc:sldMk cId="2484433957" sldId="9222"/>
        </pc:sldMkLst>
        <pc:picChg chg="add mod">
          <ac:chgData name="Sadie Winkler" userId="ada88dad-46cc-4d57-905f-9bf41e691edc" providerId="ADAL" clId="{AC97AE6D-35D7-456B-9E79-63C8CB3C3EF1}" dt="2025-07-24T12:59:39.919" v="102" actId="1076"/>
          <ac:picMkLst>
            <pc:docMk/>
            <pc:sldMk cId="2484433957" sldId="9222"/>
            <ac:picMk id="4" creationId="{6332218A-C1FB-2A88-960D-7E368F22248F}"/>
          </ac:picMkLst>
        </pc:picChg>
        <pc:picChg chg="del">
          <ac:chgData name="Sadie Winkler" userId="ada88dad-46cc-4d57-905f-9bf41e691edc" providerId="ADAL" clId="{AC97AE6D-35D7-456B-9E79-63C8CB3C3EF1}" dt="2025-07-24T12:59:17.978" v="95" actId="478"/>
          <ac:picMkLst>
            <pc:docMk/>
            <pc:sldMk cId="2484433957" sldId="9222"/>
            <ac:picMk id="11266" creationId="{D734969E-7C6D-531C-53D4-13197388A01C}"/>
          </ac:picMkLst>
        </pc:picChg>
      </pc:sldChg>
      <pc:sldChg chg="addSp delSp modSp mod">
        <pc:chgData name="Sadie Winkler" userId="ada88dad-46cc-4d57-905f-9bf41e691edc" providerId="ADAL" clId="{AC97AE6D-35D7-456B-9E79-63C8CB3C3EF1}" dt="2025-07-24T12:58:35.955" v="81" actId="20577"/>
        <pc:sldMkLst>
          <pc:docMk/>
          <pc:sldMk cId="1994270162" sldId="9295"/>
        </pc:sldMkLst>
        <pc:spChg chg="mod">
          <ac:chgData name="Sadie Winkler" userId="ada88dad-46cc-4d57-905f-9bf41e691edc" providerId="ADAL" clId="{AC97AE6D-35D7-456B-9E79-63C8CB3C3EF1}" dt="2025-07-24T12:58:20.948" v="48" actId="20577"/>
          <ac:spMkLst>
            <pc:docMk/>
            <pc:sldMk cId="1994270162" sldId="9295"/>
            <ac:spMk id="3" creationId="{D94DFAE5-9E23-DB62-3160-FBE16CC00E80}"/>
          </ac:spMkLst>
        </pc:spChg>
        <pc:spChg chg="mod">
          <ac:chgData name="Sadie Winkler" userId="ada88dad-46cc-4d57-905f-9bf41e691edc" providerId="ADAL" clId="{AC97AE6D-35D7-456B-9E79-63C8CB3C3EF1}" dt="2025-07-24T12:58:35.955" v="81" actId="20577"/>
          <ac:spMkLst>
            <pc:docMk/>
            <pc:sldMk cId="1994270162" sldId="9295"/>
            <ac:spMk id="22" creationId="{94076D97-3372-ED7F-3091-954982CA2364}"/>
          </ac:spMkLst>
        </pc:spChg>
        <pc:spChg chg="mod">
          <ac:chgData name="Sadie Winkler" userId="ada88dad-46cc-4d57-905f-9bf41e691edc" providerId="ADAL" clId="{AC97AE6D-35D7-456B-9E79-63C8CB3C3EF1}" dt="2025-07-24T12:58:27.960" v="59" actId="20577"/>
          <ac:spMkLst>
            <pc:docMk/>
            <pc:sldMk cId="1994270162" sldId="9295"/>
            <ac:spMk id="23" creationId="{944B8734-DCB1-0CAC-A3E1-B517C678B2FC}"/>
          </ac:spMkLst>
        </pc:spChg>
        <pc:picChg chg="add mod">
          <ac:chgData name="Sadie Winkler" userId="ada88dad-46cc-4d57-905f-9bf41e691edc" providerId="ADAL" clId="{AC97AE6D-35D7-456B-9E79-63C8CB3C3EF1}" dt="2025-07-24T12:57:55.371" v="25" actId="1076"/>
          <ac:picMkLst>
            <pc:docMk/>
            <pc:sldMk cId="1994270162" sldId="9295"/>
            <ac:picMk id="2" creationId="{A7772037-D5CA-E036-9AA9-7ABEFB7FBD21}"/>
          </ac:picMkLst>
        </pc:picChg>
        <pc:picChg chg="del">
          <ac:chgData name="Sadie Winkler" userId="ada88dad-46cc-4d57-905f-9bf41e691edc" providerId="ADAL" clId="{AC97AE6D-35D7-456B-9E79-63C8CB3C3EF1}" dt="2025-07-24T12:57:41.219" v="22" actId="478"/>
          <ac:picMkLst>
            <pc:docMk/>
            <pc:sldMk cId="1994270162" sldId="9295"/>
            <ac:picMk id="6" creationId="{243FD915-9D6A-769D-4311-65913670D407}"/>
          </ac:picMkLst>
        </pc:picChg>
      </pc:sldChg>
      <pc:sldChg chg="modSp">
        <pc:chgData name="Sadie Winkler" userId="ada88dad-46cc-4d57-905f-9bf41e691edc" providerId="ADAL" clId="{AC97AE6D-35D7-456B-9E79-63C8CB3C3EF1}" dt="2025-07-24T12:59:06.796" v="94" actId="20577"/>
        <pc:sldMkLst>
          <pc:docMk/>
          <pc:sldMk cId="4067900552" sldId="9297"/>
        </pc:sldMkLst>
        <pc:graphicFrameChg chg="mod">
          <ac:chgData name="Sadie Winkler" userId="ada88dad-46cc-4d57-905f-9bf41e691edc" providerId="ADAL" clId="{AC97AE6D-35D7-456B-9E79-63C8CB3C3EF1}" dt="2025-07-24T12:59:06.796" v="94" actId="20577"/>
          <ac:graphicFrameMkLst>
            <pc:docMk/>
            <pc:sldMk cId="4067900552" sldId="9297"/>
            <ac:graphicFrameMk id="4" creationId="{07AA0774-6A7A-FC70-3A93-D019D4774C5F}"/>
          </ac:graphicFrameMkLst>
        </pc:graphicFrameChg>
      </pc:sldChg>
      <pc:sldChg chg="addSp delSp modSp add del ord">
        <pc:chgData name="Sadie Winkler" userId="ada88dad-46cc-4d57-905f-9bf41e691edc" providerId="ADAL" clId="{AC97AE6D-35D7-456B-9E79-63C8CB3C3EF1}" dt="2025-07-24T14:18:43.229" v="1543" actId="20578"/>
        <pc:sldMkLst>
          <pc:docMk/>
          <pc:sldMk cId="2272846786" sldId="9303"/>
        </pc:sldMkLst>
        <pc:picChg chg="add mod">
          <ac:chgData name="Sadie Winkler" userId="ada88dad-46cc-4d57-905f-9bf41e691edc" providerId="ADAL" clId="{AC97AE6D-35D7-456B-9E79-63C8CB3C3EF1}" dt="2025-07-24T14:16:56.375" v="1452"/>
          <ac:picMkLst>
            <pc:docMk/>
            <pc:sldMk cId="2272846786" sldId="9303"/>
            <ac:picMk id="9" creationId="{36035B83-02A7-EE59-3A38-18B192CF1F03}"/>
          </ac:picMkLst>
        </pc:picChg>
        <pc:picChg chg="del">
          <ac:chgData name="Sadie Winkler" userId="ada88dad-46cc-4d57-905f-9bf41e691edc" providerId="ADAL" clId="{AC97AE6D-35D7-456B-9E79-63C8CB3C3EF1}" dt="2025-07-24T14:16:56.111" v="1451" actId="478"/>
          <ac:picMkLst>
            <pc:docMk/>
            <pc:sldMk cId="2272846786" sldId="9303"/>
            <ac:picMk id="15" creationId="{A50479FE-988D-F239-8A4F-E7A0BE1547DC}"/>
          </ac:picMkLst>
        </pc:picChg>
      </pc:sldChg>
      <pc:sldChg chg="addSp delSp modSp">
        <pc:chgData name="Sadie Winkler" userId="ada88dad-46cc-4d57-905f-9bf41e691edc" providerId="ADAL" clId="{AC97AE6D-35D7-456B-9E79-63C8CB3C3EF1}" dt="2025-07-24T12:59:45.732" v="104"/>
        <pc:sldMkLst>
          <pc:docMk/>
          <pc:sldMk cId="3526202618" sldId="9311"/>
        </pc:sldMkLst>
        <pc:picChg chg="del">
          <ac:chgData name="Sadie Winkler" userId="ada88dad-46cc-4d57-905f-9bf41e691edc" providerId="ADAL" clId="{AC97AE6D-35D7-456B-9E79-63C8CB3C3EF1}" dt="2025-07-24T12:59:45.534" v="103" actId="478"/>
          <ac:picMkLst>
            <pc:docMk/>
            <pc:sldMk cId="3526202618" sldId="9311"/>
            <ac:picMk id="3" creationId="{CD47271A-5E36-BB60-204A-835F37A6FE6F}"/>
          </ac:picMkLst>
        </pc:picChg>
        <pc:picChg chg="add mod">
          <ac:chgData name="Sadie Winkler" userId="ada88dad-46cc-4d57-905f-9bf41e691edc" providerId="ADAL" clId="{AC97AE6D-35D7-456B-9E79-63C8CB3C3EF1}" dt="2025-07-24T12:59:45.732" v="104"/>
          <ac:picMkLst>
            <pc:docMk/>
            <pc:sldMk cId="3526202618" sldId="9311"/>
            <ac:picMk id="4" creationId="{506128DC-22DB-47F4-002F-9888155E7B34}"/>
          </ac:picMkLst>
        </pc:picChg>
      </pc:sldChg>
      <pc:sldChg chg="del">
        <pc:chgData name="Sadie Winkler" userId="ada88dad-46cc-4d57-905f-9bf41e691edc" providerId="ADAL" clId="{AC97AE6D-35D7-456B-9E79-63C8CB3C3EF1}" dt="2025-07-24T13:02:10.402" v="111" actId="18676"/>
        <pc:sldMkLst>
          <pc:docMk/>
          <pc:sldMk cId="3077268455" sldId="9327"/>
        </pc:sldMkLst>
      </pc:sldChg>
      <pc:sldChg chg="addSp delSp modSp">
        <pc:chgData name="Sadie Winkler" userId="ada88dad-46cc-4d57-905f-9bf41e691edc" providerId="ADAL" clId="{AC97AE6D-35D7-456B-9E79-63C8CB3C3EF1}" dt="2025-07-24T12:59:55.252" v="106"/>
        <pc:sldMkLst>
          <pc:docMk/>
          <pc:sldMk cId="788829325" sldId="9331"/>
        </pc:sldMkLst>
        <pc:picChg chg="del">
          <ac:chgData name="Sadie Winkler" userId="ada88dad-46cc-4d57-905f-9bf41e691edc" providerId="ADAL" clId="{AC97AE6D-35D7-456B-9E79-63C8CB3C3EF1}" dt="2025-07-24T12:59:54.986" v="105" actId="478"/>
          <ac:picMkLst>
            <pc:docMk/>
            <pc:sldMk cId="788829325" sldId="9331"/>
            <ac:picMk id="3" creationId="{06A87A7C-1ED0-7564-65A4-3DD4844079CA}"/>
          </ac:picMkLst>
        </pc:picChg>
        <pc:picChg chg="add mod">
          <ac:chgData name="Sadie Winkler" userId="ada88dad-46cc-4d57-905f-9bf41e691edc" providerId="ADAL" clId="{AC97AE6D-35D7-456B-9E79-63C8CB3C3EF1}" dt="2025-07-24T12:59:55.252" v="106"/>
          <ac:picMkLst>
            <pc:docMk/>
            <pc:sldMk cId="788829325" sldId="9331"/>
            <ac:picMk id="4" creationId="{CDE458AB-B9EE-354B-EB9C-7E2EC2AE60BB}"/>
          </ac:picMkLst>
        </pc:picChg>
      </pc:sldChg>
      <pc:sldChg chg="addSp delSp modSp mod">
        <pc:chgData name="Sadie Winkler" userId="ada88dad-46cc-4d57-905f-9bf41e691edc" providerId="ADAL" clId="{AC97AE6D-35D7-456B-9E79-63C8CB3C3EF1}" dt="2025-07-24T14:18:10.004" v="1537" actId="20577"/>
        <pc:sldMkLst>
          <pc:docMk/>
          <pc:sldMk cId="547618250" sldId="9363"/>
        </pc:sldMkLst>
        <pc:spChg chg="mod">
          <ac:chgData name="Sadie Winkler" userId="ada88dad-46cc-4d57-905f-9bf41e691edc" providerId="ADAL" clId="{AC97AE6D-35D7-456B-9E79-63C8CB3C3EF1}" dt="2025-07-24T14:18:10.004" v="1537" actId="20577"/>
          <ac:spMkLst>
            <pc:docMk/>
            <pc:sldMk cId="547618250" sldId="9363"/>
            <ac:spMk id="2" creationId="{92233339-A2A1-46F5-87F6-0A62B0AD34BE}"/>
          </ac:spMkLst>
        </pc:spChg>
        <pc:picChg chg="add mod">
          <ac:chgData name="Sadie Winkler" userId="ada88dad-46cc-4d57-905f-9bf41e691edc" providerId="ADAL" clId="{AC97AE6D-35D7-456B-9E79-63C8CB3C3EF1}" dt="2025-07-24T13:01:44.815" v="108"/>
          <ac:picMkLst>
            <pc:docMk/>
            <pc:sldMk cId="547618250" sldId="9363"/>
            <ac:picMk id="3" creationId="{7CA59238-241F-049C-EDA5-47A01BBC91F1}"/>
          </ac:picMkLst>
        </pc:picChg>
        <pc:picChg chg="del">
          <ac:chgData name="Sadie Winkler" userId="ada88dad-46cc-4d57-905f-9bf41e691edc" providerId="ADAL" clId="{AC97AE6D-35D7-456B-9E79-63C8CB3C3EF1}" dt="2025-07-24T13:01:44.614" v="107" actId="478"/>
          <ac:picMkLst>
            <pc:docMk/>
            <pc:sldMk cId="547618250" sldId="9363"/>
            <ac:picMk id="4" creationId="{036378F9-54EC-CA1E-6B50-8C1D800172BE}"/>
          </ac:picMkLst>
        </pc:picChg>
      </pc:sldChg>
      <pc:sldChg chg="addSp delSp modSp mod">
        <pc:chgData name="Sadie Winkler" userId="ada88dad-46cc-4d57-905f-9bf41e691edc" providerId="ADAL" clId="{AC97AE6D-35D7-456B-9E79-63C8CB3C3EF1}" dt="2025-07-24T15:59:25.248" v="3004" actId="20577"/>
        <pc:sldMkLst>
          <pc:docMk/>
          <pc:sldMk cId="1311547643" sldId="9364"/>
        </pc:sldMkLst>
        <pc:spChg chg="mod">
          <ac:chgData name="Sadie Winkler" userId="ada88dad-46cc-4d57-905f-9bf41e691edc" providerId="ADAL" clId="{AC97AE6D-35D7-456B-9E79-63C8CB3C3EF1}" dt="2025-07-24T15:59:25.248" v="3004" actId="20577"/>
          <ac:spMkLst>
            <pc:docMk/>
            <pc:sldMk cId="1311547643" sldId="9364"/>
            <ac:spMk id="3" creationId="{2FA1ED9D-23F1-31F5-05E0-26FBFA1FE620}"/>
          </ac:spMkLst>
        </pc:spChg>
        <pc:spChg chg="mod">
          <ac:chgData name="Sadie Winkler" userId="ada88dad-46cc-4d57-905f-9bf41e691edc" providerId="ADAL" clId="{AC97AE6D-35D7-456B-9E79-63C8CB3C3EF1}" dt="2025-07-24T14:17:56.459" v="1535" actId="1036"/>
          <ac:spMkLst>
            <pc:docMk/>
            <pc:sldMk cId="1311547643" sldId="9364"/>
            <ac:spMk id="5" creationId="{8975E027-8767-5FF9-2281-C93BC320B714}"/>
          </ac:spMkLst>
        </pc:spChg>
        <pc:spChg chg="del mod">
          <ac:chgData name="Sadie Winkler" userId="ada88dad-46cc-4d57-905f-9bf41e691edc" providerId="ADAL" clId="{AC97AE6D-35D7-456B-9E79-63C8CB3C3EF1}" dt="2025-07-24T14:17:21.942" v="1457" actId="478"/>
          <ac:spMkLst>
            <pc:docMk/>
            <pc:sldMk cId="1311547643" sldId="9364"/>
            <ac:spMk id="11" creationId="{BF472CE5-7487-AA1B-989B-70624865998B}"/>
          </ac:spMkLst>
        </pc:spChg>
        <pc:spChg chg="del">
          <ac:chgData name="Sadie Winkler" userId="ada88dad-46cc-4d57-905f-9bf41e691edc" providerId="ADAL" clId="{AC97AE6D-35D7-456B-9E79-63C8CB3C3EF1}" dt="2025-07-24T14:17:21.942" v="1457" actId="478"/>
          <ac:spMkLst>
            <pc:docMk/>
            <pc:sldMk cId="1311547643" sldId="9364"/>
            <ac:spMk id="12" creationId="{C4FA28A7-AF8B-D487-24DA-28C2F35AC080}"/>
          </ac:spMkLst>
        </pc:spChg>
        <pc:picChg chg="add mod">
          <ac:chgData name="Sadie Winkler" userId="ada88dad-46cc-4d57-905f-9bf41e691edc" providerId="ADAL" clId="{AC97AE6D-35D7-456B-9E79-63C8CB3C3EF1}" dt="2025-07-24T14:17:47.912" v="1495"/>
          <ac:picMkLst>
            <pc:docMk/>
            <pc:sldMk cId="1311547643" sldId="9364"/>
            <ac:picMk id="6" creationId="{F8E8B510-18C7-9EF5-5C02-085E484E228A}"/>
          </ac:picMkLst>
        </pc:picChg>
        <pc:picChg chg="del">
          <ac:chgData name="Sadie Winkler" userId="ada88dad-46cc-4d57-905f-9bf41e691edc" providerId="ADAL" clId="{AC97AE6D-35D7-456B-9E79-63C8CB3C3EF1}" dt="2025-07-24T14:17:47.654" v="1494" actId="478"/>
          <ac:picMkLst>
            <pc:docMk/>
            <pc:sldMk cId="1311547643" sldId="9364"/>
            <ac:picMk id="9" creationId="{376FB1AE-6072-DB71-FE1D-9F322388D3DF}"/>
          </ac:picMkLst>
        </pc:picChg>
      </pc:sldChg>
      <pc:sldChg chg="addSp delSp modSp mod">
        <pc:chgData name="Sadie Winkler" userId="ada88dad-46cc-4d57-905f-9bf41e691edc" providerId="ADAL" clId="{AC97AE6D-35D7-456B-9E79-63C8CB3C3EF1}" dt="2025-07-24T14:17:39.475" v="1493" actId="167"/>
        <pc:sldMkLst>
          <pc:docMk/>
          <pc:sldMk cId="1681364526" sldId="9365"/>
        </pc:sldMkLst>
        <pc:picChg chg="add mod ord">
          <ac:chgData name="Sadie Winkler" userId="ada88dad-46cc-4d57-905f-9bf41e691edc" providerId="ADAL" clId="{AC97AE6D-35D7-456B-9E79-63C8CB3C3EF1}" dt="2025-07-24T14:17:39.475" v="1493" actId="167"/>
          <ac:picMkLst>
            <pc:docMk/>
            <pc:sldMk cId="1681364526" sldId="9365"/>
            <ac:picMk id="3" creationId="{58F622EF-BC90-8153-0795-8B220A3C20BB}"/>
          </ac:picMkLst>
        </pc:picChg>
        <pc:picChg chg="del">
          <ac:chgData name="Sadie Winkler" userId="ada88dad-46cc-4d57-905f-9bf41e691edc" providerId="ADAL" clId="{AC97AE6D-35D7-456B-9E79-63C8CB3C3EF1}" dt="2025-07-24T14:17:32.570" v="1458" actId="478"/>
          <ac:picMkLst>
            <pc:docMk/>
            <pc:sldMk cId="1681364526" sldId="9365"/>
            <ac:picMk id="9" creationId="{8120B199-39A2-EFE9-92A3-7BBC26C7076C}"/>
          </ac:picMkLst>
        </pc:picChg>
      </pc:sldChg>
      <pc:sldChg chg="addSp delSp modSp mod ord">
        <pc:chgData name="Sadie Winkler" userId="ada88dad-46cc-4d57-905f-9bf41e691edc" providerId="ADAL" clId="{AC97AE6D-35D7-456B-9E79-63C8CB3C3EF1}" dt="2025-07-24T13:42:03.794" v="302" actId="167"/>
        <pc:sldMkLst>
          <pc:docMk/>
          <pc:sldMk cId="4141144299" sldId="9366"/>
        </pc:sldMkLst>
        <pc:picChg chg="add mod ord">
          <ac:chgData name="Sadie Winkler" userId="ada88dad-46cc-4d57-905f-9bf41e691edc" providerId="ADAL" clId="{AC97AE6D-35D7-456B-9E79-63C8CB3C3EF1}" dt="2025-07-24T13:42:03.794" v="302" actId="167"/>
          <ac:picMkLst>
            <pc:docMk/>
            <pc:sldMk cId="4141144299" sldId="9366"/>
            <ac:picMk id="4" creationId="{0D1F9B45-D766-9350-4BA5-C8018CB97E28}"/>
          </ac:picMkLst>
        </pc:picChg>
        <pc:picChg chg="del">
          <ac:chgData name="Sadie Winkler" userId="ada88dad-46cc-4d57-905f-9bf41e691edc" providerId="ADAL" clId="{AC97AE6D-35D7-456B-9E79-63C8CB3C3EF1}" dt="2025-07-24T13:41:51.485" v="299" actId="478"/>
          <ac:picMkLst>
            <pc:docMk/>
            <pc:sldMk cId="4141144299" sldId="9366"/>
            <ac:picMk id="8" creationId="{B66D8213-8A3F-21D5-DBE1-877237BA0A39}"/>
          </ac:picMkLst>
        </pc:picChg>
      </pc:sldChg>
      <pc:sldChg chg="del">
        <pc:chgData name="Sadie Winkler" userId="ada88dad-46cc-4d57-905f-9bf41e691edc" providerId="ADAL" clId="{AC97AE6D-35D7-456B-9E79-63C8CB3C3EF1}" dt="2025-07-24T13:02:13.595" v="112" actId="18676"/>
        <pc:sldMkLst>
          <pc:docMk/>
          <pc:sldMk cId="1235719711" sldId="9377"/>
        </pc:sldMkLst>
      </pc:sldChg>
      <pc:sldChg chg="addSp delSp modSp mod modShow">
        <pc:chgData name="Sadie Winkler" userId="ada88dad-46cc-4d57-905f-9bf41e691edc" providerId="ADAL" clId="{AC97AE6D-35D7-456B-9E79-63C8CB3C3EF1}" dt="2025-07-24T14:46:34.481" v="2734" actId="729"/>
        <pc:sldMkLst>
          <pc:docMk/>
          <pc:sldMk cId="2632970526" sldId="9386"/>
        </pc:sldMkLst>
        <pc:spChg chg="mod">
          <ac:chgData name="Sadie Winkler" userId="ada88dad-46cc-4d57-905f-9bf41e691edc" providerId="ADAL" clId="{AC97AE6D-35D7-456B-9E79-63C8CB3C3EF1}" dt="2025-07-24T14:46:28.277" v="2733" actId="20577"/>
          <ac:spMkLst>
            <pc:docMk/>
            <pc:sldMk cId="2632970526" sldId="9386"/>
            <ac:spMk id="2" creationId="{B8BE0B9D-9C7C-C1A1-5D15-28441457931B}"/>
          </ac:spMkLst>
        </pc:spChg>
        <pc:spChg chg="mod">
          <ac:chgData name="Sadie Winkler" userId="ada88dad-46cc-4d57-905f-9bf41e691edc" providerId="ADAL" clId="{AC97AE6D-35D7-456B-9E79-63C8CB3C3EF1}" dt="2025-07-24T14:44:52.646" v="2692" actId="20577"/>
          <ac:spMkLst>
            <pc:docMk/>
            <pc:sldMk cId="2632970526" sldId="9386"/>
            <ac:spMk id="5" creationId="{899EDAFE-00C0-2F8A-F520-81833A512122}"/>
          </ac:spMkLst>
        </pc:spChg>
        <pc:graphicFrameChg chg="add mod">
          <ac:chgData name="Sadie Winkler" userId="ada88dad-46cc-4d57-905f-9bf41e691edc" providerId="ADAL" clId="{AC97AE6D-35D7-456B-9E79-63C8CB3C3EF1}" dt="2025-07-24T14:45:02.251" v="2693"/>
          <ac:graphicFrameMkLst>
            <pc:docMk/>
            <pc:sldMk cId="2632970526" sldId="9386"/>
            <ac:graphicFrameMk id="3" creationId="{CAFEF66E-16DC-FBB5-C902-DD1619E40D32}"/>
          </ac:graphicFrameMkLst>
        </pc:graphicFrameChg>
        <pc:graphicFrameChg chg="del">
          <ac:chgData name="Sadie Winkler" userId="ada88dad-46cc-4d57-905f-9bf41e691edc" providerId="ADAL" clId="{AC97AE6D-35D7-456B-9E79-63C8CB3C3EF1}" dt="2025-07-24T14:44:50.899" v="2689" actId="478"/>
          <ac:graphicFrameMkLst>
            <pc:docMk/>
            <pc:sldMk cId="2632970526" sldId="9386"/>
            <ac:graphicFrameMk id="4" creationId="{E37F2154-107D-0455-2C64-88AC17CB8290}"/>
          </ac:graphicFrameMkLst>
        </pc:graphicFrameChg>
        <pc:graphicFrameChg chg="add mod modGraphic">
          <ac:chgData name="Sadie Winkler" userId="ada88dad-46cc-4d57-905f-9bf41e691edc" providerId="ADAL" clId="{AC97AE6D-35D7-456B-9E79-63C8CB3C3EF1}" dt="2025-07-24T14:46:24.132" v="2730" actId="20577"/>
          <ac:graphicFrameMkLst>
            <pc:docMk/>
            <pc:sldMk cId="2632970526" sldId="9386"/>
            <ac:graphicFrameMk id="8" creationId="{F0A6FA6F-6CCE-A58B-9AF2-F8F4B61BD71C}"/>
          </ac:graphicFrameMkLst>
        </pc:graphicFrameChg>
      </pc:sldChg>
      <pc:sldChg chg="addSp delSp modSp mod">
        <pc:chgData name="Sadie Winkler" userId="ada88dad-46cc-4d57-905f-9bf41e691edc" providerId="ADAL" clId="{AC97AE6D-35D7-456B-9E79-63C8CB3C3EF1}" dt="2025-07-24T14:16:23.119" v="1450" actId="207"/>
        <pc:sldMkLst>
          <pc:docMk/>
          <pc:sldMk cId="20594407" sldId="9419"/>
        </pc:sldMkLst>
        <pc:spChg chg="mod">
          <ac:chgData name="Sadie Winkler" userId="ada88dad-46cc-4d57-905f-9bf41e691edc" providerId="ADAL" clId="{AC97AE6D-35D7-456B-9E79-63C8CB3C3EF1}" dt="2025-07-24T14:16:23.119" v="1450" actId="207"/>
          <ac:spMkLst>
            <pc:docMk/>
            <pc:sldMk cId="20594407" sldId="9419"/>
            <ac:spMk id="8" creationId="{36D21A05-D247-7BA6-C054-35738F105BD6}"/>
          </ac:spMkLst>
        </pc:spChg>
        <pc:graphicFrameChg chg="del mod">
          <ac:chgData name="Sadie Winkler" userId="ada88dad-46cc-4d57-905f-9bf41e691edc" providerId="ADAL" clId="{AC97AE6D-35D7-456B-9E79-63C8CB3C3EF1}" dt="2025-07-24T14:12:03.334" v="1366" actId="478"/>
          <ac:graphicFrameMkLst>
            <pc:docMk/>
            <pc:sldMk cId="20594407" sldId="9419"/>
            <ac:graphicFrameMk id="2" creationId="{A3152F04-89E2-608C-0201-A6A9EACCFB5B}"/>
          </ac:graphicFrameMkLst>
        </pc:graphicFrameChg>
        <pc:graphicFrameChg chg="add del mod ord">
          <ac:chgData name="Sadie Winkler" userId="ada88dad-46cc-4d57-905f-9bf41e691edc" providerId="ADAL" clId="{AC97AE6D-35D7-456B-9E79-63C8CB3C3EF1}" dt="2025-07-24T14:13:49.897" v="1388" actId="478"/>
          <ac:graphicFrameMkLst>
            <pc:docMk/>
            <pc:sldMk cId="20594407" sldId="9419"/>
            <ac:graphicFrameMk id="5" creationId="{DD2B1106-A460-4A34-B1C8-74784DFF5359}"/>
          </ac:graphicFrameMkLst>
        </pc:graphicFrameChg>
        <pc:graphicFrameChg chg="add mod ord">
          <ac:chgData name="Sadie Winkler" userId="ada88dad-46cc-4d57-905f-9bf41e691edc" providerId="ADAL" clId="{AC97AE6D-35D7-456B-9E79-63C8CB3C3EF1}" dt="2025-07-24T14:15:43.830" v="1418"/>
          <ac:graphicFrameMkLst>
            <pc:docMk/>
            <pc:sldMk cId="20594407" sldId="9419"/>
            <ac:graphicFrameMk id="7" creationId="{DD2B1106-A460-4A34-B1C8-74784DFF5359}"/>
          </ac:graphicFrameMkLst>
        </pc:graphicFrameChg>
      </pc:sldChg>
      <pc:sldChg chg="del">
        <pc:chgData name="Sadie Winkler" userId="ada88dad-46cc-4d57-905f-9bf41e691edc" providerId="ADAL" clId="{AC97AE6D-35D7-456B-9E79-63C8CB3C3EF1}" dt="2025-07-24T13:02:02.890" v="109" actId="18676"/>
        <pc:sldMkLst>
          <pc:docMk/>
          <pc:sldMk cId="2293051489" sldId="9433"/>
        </pc:sldMkLst>
      </pc:sldChg>
      <pc:sldChg chg="addSp delSp modSp mod modShow">
        <pc:chgData name="Sadie Winkler" userId="ada88dad-46cc-4d57-905f-9bf41e691edc" providerId="ADAL" clId="{AC97AE6D-35D7-456B-9E79-63C8CB3C3EF1}" dt="2025-07-24T14:56:41.012" v="2950" actId="27918"/>
        <pc:sldMkLst>
          <pc:docMk/>
          <pc:sldMk cId="4244008650" sldId="9437"/>
        </pc:sldMkLst>
        <pc:spChg chg="mod">
          <ac:chgData name="Sadie Winkler" userId="ada88dad-46cc-4d57-905f-9bf41e691edc" providerId="ADAL" clId="{AC97AE6D-35D7-456B-9E79-63C8CB3C3EF1}" dt="2025-07-24T14:54:02.732" v="2908" actId="1076"/>
          <ac:spMkLst>
            <pc:docMk/>
            <pc:sldMk cId="4244008650" sldId="9437"/>
            <ac:spMk id="2" creationId="{B8BE0B9D-9C7C-C1A1-5D15-28441457931B}"/>
          </ac:spMkLst>
        </pc:spChg>
        <pc:spChg chg="mod">
          <ac:chgData name="Sadie Winkler" userId="ada88dad-46cc-4d57-905f-9bf41e691edc" providerId="ADAL" clId="{AC97AE6D-35D7-456B-9E79-63C8CB3C3EF1}" dt="2025-07-24T14:46:52.123" v="2740" actId="20577"/>
          <ac:spMkLst>
            <pc:docMk/>
            <pc:sldMk cId="4244008650" sldId="9437"/>
            <ac:spMk id="5" creationId="{899EDAFE-00C0-2F8A-F520-81833A512122}"/>
          </ac:spMkLst>
        </pc:spChg>
        <pc:spChg chg="del">
          <ac:chgData name="Sadie Winkler" userId="ada88dad-46cc-4d57-905f-9bf41e691edc" providerId="ADAL" clId="{AC97AE6D-35D7-456B-9E79-63C8CB3C3EF1}" dt="2025-07-24T14:51:02.086" v="2855" actId="478"/>
          <ac:spMkLst>
            <pc:docMk/>
            <pc:sldMk cId="4244008650" sldId="9437"/>
            <ac:spMk id="7" creationId="{463A44DA-44AC-57A8-DCF2-88D267BD8A14}"/>
          </ac:spMkLst>
        </pc:spChg>
        <pc:spChg chg="mod">
          <ac:chgData name="Sadie Winkler" userId="ada88dad-46cc-4d57-905f-9bf41e691edc" providerId="ADAL" clId="{AC97AE6D-35D7-456B-9E79-63C8CB3C3EF1}" dt="2025-07-24T14:54:18.085" v="2929" actId="1035"/>
          <ac:spMkLst>
            <pc:docMk/>
            <pc:sldMk cId="4244008650" sldId="9437"/>
            <ac:spMk id="10" creationId="{D794529F-A518-608A-51F8-E86B0C93D84B}"/>
          </ac:spMkLst>
        </pc:spChg>
        <pc:spChg chg="del mod">
          <ac:chgData name="Sadie Winkler" userId="ada88dad-46cc-4d57-905f-9bf41e691edc" providerId="ADAL" clId="{AC97AE6D-35D7-456B-9E79-63C8CB3C3EF1}" dt="2025-07-24T14:50:02.980" v="2798" actId="478"/>
          <ac:spMkLst>
            <pc:docMk/>
            <pc:sldMk cId="4244008650" sldId="9437"/>
            <ac:spMk id="12" creationId="{8DDFA62B-47F9-B2C3-045B-00BE47E8A192}"/>
          </ac:spMkLst>
        </pc:spChg>
        <pc:spChg chg="add mod">
          <ac:chgData name="Sadie Winkler" userId="ada88dad-46cc-4d57-905f-9bf41e691edc" providerId="ADAL" clId="{AC97AE6D-35D7-456B-9E79-63C8CB3C3EF1}" dt="2025-07-24T14:54:21.624" v="2939" actId="1036"/>
          <ac:spMkLst>
            <pc:docMk/>
            <pc:sldMk cId="4244008650" sldId="9437"/>
            <ac:spMk id="18" creationId="{7AEA83BC-72A3-A672-781A-EE6938739B01}"/>
          </ac:spMkLst>
        </pc:spChg>
        <pc:spChg chg="add del mod">
          <ac:chgData name="Sadie Winkler" userId="ada88dad-46cc-4d57-905f-9bf41e691edc" providerId="ADAL" clId="{AC97AE6D-35D7-456B-9E79-63C8CB3C3EF1}" dt="2025-07-24T14:51:08.395" v="2858" actId="478"/>
          <ac:spMkLst>
            <pc:docMk/>
            <pc:sldMk cId="4244008650" sldId="9437"/>
            <ac:spMk id="19" creationId="{3151417A-48BA-EC4D-D396-720DF3E60561}"/>
          </ac:spMkLst>
        </pc:spChg>
        <pc:spChg chg="add mod">
          <ac:chgData name="Sadie Winkler" userId="ada88dad-46cc-4d57-905f-9bf41e691edc" providerId="ADAL" clId="{AC97AE6D-35D7-456B-9E79-63C8CB3C3EF1}" dt="2025-07-24T14:54:39.337" v="2941" actId="1076"/>
          <ac:spMkLst>
            <pc:docMk/>
            <pc:sldMk cId="4244008650" sldId="9437"/>
            <ac:spMk id="21" creationId="{C50D44B1-1113-B269-4F8A-11258DDB580F}"/>
          </ac:spMkLst>
        </pc:spChg>
        <pc:spChg chg="add mod">
          <ac:chgData name="Sadie Winkler" userId="ada88dad-46cc-4d57-905f-9bf41e691edc" providerId="ADAL" clId="{AC97AE6D-35D7-456B-9E79-63C8CB3C3EF1}" dt="2025-07-24T14:54:10.231" v="2910" actId="1076"/>
          <ac:spMkLst>
            <pc:docMk/>
            <pc:sldMk cId="4244008650" sldId="9437"/>
            <ac:spMk id="23" creationId="{0BF5B01E-E22D-7E8B-A74C-591E95E72F59}"/>
          </ac:spMkLst>
        </pc:spChg>
        <pc:graphicFrameChg chg="del">
          <ac:chgData name="Sadie Winkler" userId="ada88dad-46cc-4d57-905f-9bf41e691edc" providerId="ADAL" clId="{AC97AE6D-35D7-456B-9E79-63C8CB3C3EF1}" dt="2025-07-24T14:47:25.700" v="2750" actId="478"/>
          <ac:graphicFrameMkLst>
            <pc:docMk/>
            <pc:sldMk cId="4244008650" sldId="9437"/>
            <ac:graphicFrameMk id="3" creationId="{3583CC73-990E-81CA-FEE1-BDD5A9207894}"/>
          </ac:graphicFrameMkLst>
        </pc:graphicFrameChg>
        <pc:graphicFrameChg chg="add mod ord modGraphic">
          <ac:chgData name="Sadie Winkler" userId="ada88dad-46cc-4d57-905f-9bf41e691edc" providerId="ADAL" clId="{AC97AE6D-35D7-456B-9E79-63C8CB3C3EF1}" dt="2025-07-24T14:50:27.590" v="2829" actId="1037"/>
          <ac:graphicFrameMkLst>
            <pc:docMk/>
            <pc:sldMk cId="4244008650" sldId="9437"/>
            <ac:graphicFrameMk id="4" creationId="{DF05CCCE-2B98-141D-DAC1-CD54DC65CAF3}"/>
          </ac:graphicFrameMkLst>
        </pc:graphicFrameChg>
        <pc:cxnChg chg="mod">
          <ac:chgData name="Sadie Winkler" userId="ada88dad-46cc-4d57-905f-9bf41e691edc" providerId="ADAL" clId="{AC97AE6D-35D7-456B-9E79-63C8CB3C3EF1}" dt="2025-07-24T14:48:39.374" v="2760" actId="1076"/>
          <ac:cxnSpMkLst>
            <pc:docMk/>
            <pc:sldMk cId="4244008650" sldId="9437"/>
            <ac:cxnSpMk id="8" creationId="{7ED7EA00-FE6F-008F-6027-796BAA67E77C}"/>
          </ac:cxnSpMkLst>
        </pc:cxnChg>
        <pc:cxnChg chg="del mod">
          <ac:chgData name="Sadie Winkler" userId="ada88dad-46cc-4d57-905f-9bf41e691edc" providerId="ADAL" clId="{AC97AE6D-35D7-456B-9E79-63C8CB3C3EF1}" dt="2025-07-24T14:48:50.032" v="2763" actId="478"/>
          <ac:cxnSpMkLst>
            <pc:docMk/>
            <pc:sldMk cId="4244008650" sldId="9437"/>
            <ac:cxnSpMk id="9" creationId="{985A14A1-FCA9-4732-82A6-E3BA854090CF}"/>
          </ac:cxnSpMkLst>
        </pc:cxnChg>
        <pc:cxnChg chg="mod">
          <ac:chgData name="Sadie Winkler" userId="ada88dad-46cc-4d57-905f-9bf41e691edc" providerId="ADAL" clId="{AC97AE6D-35D7-456B-9E79-63C8CB3C3EF1}" dt="2025-07-24T14:54:21.624" v="2939" actId="1036"/>
          <ac:cxnSpMkLst>
            <pc:docMk/>
            <pc:sldMk cId="4244008650" sldId="9437"/>
            <ac:cxnSpMk id="13" creationId="{DC821C84-1E7F-EBAA-DC15-BAC2853D26B9}"/>
          </ac:cxnSpMkLst>
        </pc:cxnChg>
        <pc:cxnChg chg="add del mod">
          <ac:chgData name="Sadie Winkler" userId="ada88dad-46cc-4d57-905f-9bf41e691edc" providerId="ADAL" clId="{AC97AE6D-35D7-456B-9E79-63C8CB3C3EF1}" dt="2025-07-24T14:49:12.461" v="2768" actId="478"/>
          <ac:cxnSpMkLst>
            <pc:docMk/>
            <pc:sldMk cId="4244008650" sldId="9437"/>
            <ac:cxnSpMk id="16" creationId="{15CC53DA-C896-19AA-1267-A311D6494209}"/>
          </ac:cxnSpMkLst>
        </pc:cxnChg>
        <pc:cxnChg chg="add mod">
          <ac:chgData name="Sadie Winkler" userId="ada88dad-46cc-4d57-905f-9bf41e691edc" providerId="ADAL" clId="{AC97AE6D-35D7-456B-9E79-63C8CB3C3EF1}" dt="2025-07-24T14:54:18.085" v="2929" actId="1035"/>
          <ac:cxnSpMkLst>
            <pc:docMk/>
            <pc:sldMk cId="4244008650" sldId="9437"/>
            <ac:cxnSpMk id="17" creationId="{81E1784F-2B94-4AE7-15A5-48DF736F40D7}"/>
          </ac:cxnSpMkLst>
        </pc:cxnChg>
        <pc:cxnChg chg="add mod">
          <ac:chgData name="Sadie Winkler" userId="ada88dad-46cc-4d57-905f-9bf41e691edc" providerId="ADAL" clId="{AC97AE6D-35D7-456B-9E79-63C8CB3C3EF1}" dt="2025-07-24T14:54:30.381" v="2940" actId="1076"/>
          <ac:cxnSpMkLst>
            <pc:docMk/>
            <pc:sldMk cId="4244008650" sldId="9437"/>
            <ac:cxnSpMk id="20" creationId="{C91D07A1-8E4D-EBC5-6D8B-267EEA6F5BFF}"/>
          </ac:cxnSpMkLst>
        </pc:cxnChg>
        <pc:cxnChg chg="add del mod">
          <ac:chgData name="Sadie Winkler" userId="ada88dad-46cc-4d57-905f-9bf41e691edc" providerId="ADAL" clId="{AC97AE6D-35D7-456B-9E79-63C8CB3C3EF1}" dt="2025-07-24T14:51:50.924" v="2892" actId="478"/>
          <ac:cxnSpMkLst>
            <pc:docMk/>
            <pc:sldMk cId="4244008650" sldId="9437"/>
            <ac:cxnSpMk id="22" creationId="{B1F3748F-FF63-FA91-8C11-AC85E427843B}"/>
          </ac:cxnSpMkLst>
        </pc:cxnChg>
        <pc:cxnChg chg="add del mod">
          <ac:chgData name="Sadie Winkler" userId="ada88dad-46cc-4d57-905f-9bf41e691edc" providerId="ADAL" clId="{AC97AE6D-35D7-456B-9E79-63C8CB3C3EF1}" dt="2025-07-24T14:52:27.661" v="2896" actId="478"/>
          <ac:cxnSpMkLst>
            <pc:docMk/>
            <pc:sldMk cId="4244008650" sldId="9437"/>
            <ac:cxnSpMk id="25" creationId="{02EEF70C-4691-80C2-0310-35621909D6C5}"/>
          </ac:cxnSpMkLst>
        </pc:cxnChg>
        <pc:cxnChg chg="add mod">
          <ac:chgData name="Sadie Winkler" userId="ada88dad-46cc-4d57-905f-9bf41e691edc" providerId="ADAL" clId="{AC97AE6D-35D7-456B-9E79-63C8CB3C3EF1}" dt="2025-07-24T14:53:36.548" v="2903" actId="1076"/>
          <ac:cxnSpMkLst>
            <pc:docMk/>
            <pc:sldMk cId="4244008650" sldId="9437"/>
            <ac:cxnSpMk id="28" creationId="{6CD26F8A-5F07-0AC4-957A-BF837F3B6507}"/>
          </ac:cxnSpMkLst>
        </pc:cxnChg>
      </pc:sldChg>
      <pc:sldChg chg="del">
        <pc:chgData name="Sadie Winkler" userId="ada88dad-46cc-4d57-905f-9bf41e691edc" providerId="ADAL" clId="{AC97AE6D-35D7-456B-9E79-63C8CB3C3EF1}" dt="2025-07-24T13:02:10.402" v="111" actId="18676"/>
        <pc:sldMkLst>
          <pc:docMk/>
          <pc:sldMk cId="3035624919" sldId="9443"/>
        </pc:sldMkLst>
      </pc:sldChg>
      <pc:sldChg chg="del">
        <pc:chgData name="Sadie Winkler" userId="ada88dad-46cc-4d57-905f-9bf41e691edc" providerId="ADAL" clId="{AC97AE6D-35D7-456B-9E79-63C8CB3C3EF1}" dt="2025-07-24T13:02:10.402" v="111" actId="18676"/>
        <pc:sldMkLst>
          <pc:docMk/>
          <pc:sldMk cId="307156560" sldId="9444"/>
        </pc:sldMkLst>
      </pc:sldChg>
      <pc:sldChg chg="add del ord">
        <pc:chgData name="Sadie Winkler" userId="ada88dad-46cc-4d57-905f-9bf41e691edc" providerId="ADAL" clId="{AC97AE6D-35D7-456B-9E79-63C8CB3C3EF1}" dt="2025-07-24T14:18:37.708" v="1542" actId="47"/>
        <pc:sldMkLst>
          <pc:docMk/>
          <pc:sldMk cId="1495026609" sldId="9446"/>
        </pc:sldMkLst>
      </pc:sldChg>
      <pc:sldChg chg="del">
        <pc:chgData name="Sadie Winkler" userId="ada88dad-46cc-4d57-905f-9bf41e691edc" providerId="ADAL" clId="{AC97AE6D-35D7-456B-9E79-63C8CB3C3EF1}" dt="2025-07-24T13:02:13.595" v="112" actId="18676"/>
        <pc:sldMkLst>
          <pc:docMk/>
          <pc:sldMk cId="2162204863" sldId="9447"/>
        </pc:sldMkLst>
      </pc:sldChg>
      <pc:sldChg chg="del">
        <pc:chgData name="Sadie Winkler" userId="ada88dad-46cc-4d57-905f-9bf41e691edc" providerId="ADAL" clId="{AC97AE6D-35D7-456B-9E79-63C8CB3C3EF1}" dt="2025-07-24T13:02:13.595" v="112" actId="18676"/>
        <pc:sldMkLst>
          <pc:docMk/>
          <pc:sldMk cId="2739699179" sldId="9471"/>
        </pc:sldMkLst>
      </pc:sldChg>
      <pc:sldChg chg="del">
        <pc:chgData name="Sadie Winkler" userId="ada88dad-46cc-4d57-905f-9bf41e691edc" providerId="ADAL" clId="{AC97AE6D-35D7-456B-9E79-63C8CB3C3EF1}" dt="2025-07-24T13:02:13.595" v="112" actId="18676"/>
        <pc:sldMkLst>
          <pc:docMk/>
          <pc:sldMk cId="3328848077" sldId="9473"/>
        </pc:sldMkLst>
      </pc:sldChg>
      <pc:sldChg chg="modSp mod">
        <pc:chgData name="Sadie Winkler" userId="ada88dad-46cc-4d57-905f-9bf41e691edc" providerId="ADAL" clId="{AC97AE6D-35D7-456B-9E79-63C8CB3C3EF1}" dt="2025-07-24T13:45:12.869" v="387" actId="207"/>
        <pc:sldMkLst>
          <pc:docMk/>
          <pc:sldMk cId="4073853284" sldId="9475"/>
        </pc:sldMkLst>
        <pc:spChg chg="mod">
          <ac:chgData name="Sadie Winkler" userId="ada88dad-46cc-4d57-905f-9bf41e691edc" providerId="ADAL" clId="{AC97AE6D-35D7-456B-9E79-63C8CB3C3EF1}" dt="2025-07-24T13:44:35.090" v="384" actId="20577"/>
          <ac:spMkLst>
            <pc:docMk/>
            <pc:sldMk cId="4073853284" sldId="9475"/>
            <ac:spMk id="9" creationId="{3801201A-7650-3D63-C686-9CEFE5A68E55}"/>
          </ac:spMkLst>
        </pc:spChg>
        <pc:spChg chg="mod">
          <ac:chgData name="Sadie Winkler" userId="ada88dad-46cc-4d57-905f-9bf41e691edc" providerId="ADAL" clId="{AC97AE6D-35D7-456B-9E79-63C8CB3C3EF1}" dt="2025-07-24T13:43:56.913" v="371" actId="1035"/>
          <ac:spMkLst>
            <pc:docMk/>
            <pc:sldMk cId="4073853284" sldId="9475"/>
            <ac:spMk id="12" creationId="{15921243-193D-2545-B6A4-6747D077B698}"/>
          </ac:spMkLst>
        </pc:spChg>
        <pc:spChg chg="mod">
          <ac:chgData name="Sadie Winkler" userId="ada88dad-46cc-4d57-905f-9bf41e691edc" providerId="ADAL" clId="{AC97AE6D-35D7-456B-9E79-63C8CB3C3EF1}" dt="2025-07-24T13:43:59.762" v="375" actId="1035"/>
          <ac:spMkLst>
            <pc:docMk/>
            <pc:sldMk cId="4073853284" sldId="9475"/>
            <ac:spMk id="16" creationId="{879AFD27-5DBF-18C0-5E1F-A57711C19009}"/>
          </ac:spMkLst>
        </pc:spChg>
        <pc:graphicFrameChg chg="modGraphic">
          <ac:chgData name="Sadie Winkler" userId="ada88dad-46cc-4d57-905f-9bf41e691edc" providerId="ADAL" clId="{AC97AE6D-35D7-456B-9E79-63C8CB3C3EF1}" dt="2025-07-24T13:45:12.869" v="387" actId="207"/>
          <ac:graphicFrameMkLst>
            <pc:docMk/>
            <pc:sldMk cId="4073853284" sldId="9475"/>
            <ac:graphicFrameMk id="5" creationId="{4DDF2E53-DA9C-A019-8958-A6B896ED290D}"/>
          </ac:graphicFrameMkLst>
        </pc:graphicFrameChg>
      </pc:sldChg>
      <pc:sldChg chg="addSp delSp modSp mod">
        <pc:chgData name="Sadie Winkler" userId="ada88dad-46cc-4d57-905f-9bf41e691edc" providerId="ADAL" clId="{AC97AE6D-35D7-456B-9E79-63C8CB3C3EF1}" dt="2025-07-24T14:08:10.141" v="1232" actId="207"/>
        <pc:sldMkLst>
          <pc:docMk/>
          <pc:sldMk cId="2569188062" sldId="9497"/>
        </pc:sldMkLst>
        <pc:spChg chg="mod">
          <ac:chgData name="Sadie Winkler" userId="ada88dad-46cc-4d57-905f-9bf41e691edc" providerId="ADAL" clId="{AC97AE6D-35D7-456B-9E79-63C8CB3C3EF1}" dt="2025-07-24T13:45:26.282" v="395" actId="20577"/>
          <ac:spMkLst>
            <pc:docMk/>
            <pc:sldMk cId="2569188062" sldId="9497"/>
            <ac:spMk id="4" creationId="{60CB9666-F3D3-7D9B-ECF5-D91EE9A58426}"/>
          </ac:spMkLst>
        </pc:spChg>
        <pc:spChg chg="del mod">
          <ac:chgData name="Sadie Winkler" userId="ada88dad-46cc-4d57-905f-9bf41e691edc" providerId="ADAL" clId="{AC97AE6D-35D7-456B-9E79-63C8CB3C3EF1}" dt="2025-07-24T13:45:32.633" v="398" actId="478"/>
          <ac:spMkLst>
            <pc:docMk/>
            <pc:sldMk cId="2569188062" sldId="9497"/>
            <ac:spMk id="10" creationId="{1A706AFE-A8FF-BD2E-4538-03BC24D7F758}"/>
          </ac:spMkLst>
        </pc:spChg>
        <pc:spChg chg="mod">
          <ac:chgData name="Sadie Winkler" userId="ada88dad-46cc-4d57-905f-9bf41e691edc" providerId="ADAL" clId="{AC97AE6D-35D7-456B-9E79-63C8CB3C3EF1}" dt="2025-07-24T14:08:10.141" v="1232" actId="207"/>
          <ac:spMkLst>
            <pc:docMk/>
            <pc:sldMk cId="2569188062" sldId="9497"/>
            <ac:spMk id="19" creationId="{73669018-E063-7418-89E1-D2624F8A46B8}"/>
          </ac:spMkLst>
        </pc:spChg>
        <pc:graphicFrameChg chg="add mod">
          <ac:chgData name="Sadie Winkler" userId="ada88dad-46cc-4d57-905f-9bf41e691edc" providerId="ADAL" clId="{AC97AE6D-35D7-456B-9E79-63C8CB3C3EF1}" dt="2025-07-24T13:57:16.693" v="559" actId="1035"/>
          <ac:graphicFrameMkLst>
            <pc:docMk/>
            <pc:sldMk cId="2569188062" sldId="9497"/>
            <ac:graphicFrameMk id="3" creationId="{BB7F7E7F-E244-4790-A24C-858BE76C1F96}"/>
          </ac:graphicFrameMkLst>
        </pc:graphicFrameChg>
        <pc:graphicFrameChg chg="modGraphic">
          <ac:chgData name="Sadie Winkler" userId="ada88dad-46cc-4d57-905f-9bf41e691edc" providerId="ADAL" clId="{AC97AE6D-35D7-456B-9E79-63C8CB3C3EF1}" dt="2025-07-24T13:48:58.479" v="459" actId="207"/>
          <ac:graphicFrameMkLst>
            <pc:docMk/>
            <pc:sldMk cId="2569188062" sldId="9497"/>
            <ac:graphicFrameMk id="7" creationId="{491E07C1-8631-428E-AB7D-99431E605309}"/>
          </ac:graphicFrameMkLst>
        </pc:graphicFrameChg>
      </pc:sldChg>
      <pc:sldChg chg="addSp delSp modSp del mod modShow">
        <pc:chgData name="Sadie Winkler" userId="ada88dad-46cc-4d57-905f-9bf41e691edc" providerId="ADAL" clId="{AC97AE6D-35D7-456B-9E79-63C8CB3C3EF1}" dt="2025-07-24T14:54:50.621" v="2943" actId="47"/>
        <pc:sldMkLst>
          <pc:docMk/>
          <pc:sldMk cId="2815293878" sldId="2147376389"/>
        </pc:sldMkLst>
        <pc:spChg chg="mod">
          <ac:chgData name="Sadie Winkler" userId="ada88dad-46cc-4d57-905f-9bf41e691edc" providerId="ADAL" clId="{AC97AE6D-35D7-456B-9E79-63C8CB3C3EF1}" dt="2025-07-24T13:06:24.684" v="170" actId="20577"/>
          <ac:spMkLst>
            <pc:docMk/>
            <pc:sldMk cId="2815293878" sldId="2147376389"/>
            <ac:spMk id="17" creationId="{1097112C-FF14-1EFD-04B0-94EB9D949E96}"/>
          </ac:spMkLst>
        </pc:spChg>
        <pc:picChg chg="add mod">
          <ac:chgData name="Sadie Winkler" userId="ada88dad-46cc-4d57-905f-9bf41e691edc" providerId="ADAL" clId="{AC97AE6D-35D7-456B-9E79-63C8CB3C3EF1}" dt="2025-07-24T13:06:51.847" v="175" actId="1076"/>
          <ac:picMkLst>
            <pc:docMk/>
            <pc:sldMk cId="2815293878" sldId="2147376389"/>
            <ac:picMk id="2" creationId="{13B756F1-16D9-96B0-0AC5-5CDF5D467019}"/>
          </ac:picMkLst>
        </pc:picChg>
        <pc:picChg chg="del">
          <ac:chgData name="Sadie Winkler" userId="ada88dad-46cc-4d57-905f-9bf41e691edc" providerId="ADAL" clId="{AC97AE6D-35D7-456B-9E79-63C8CB3C3EF1}" dt="2025-07-24T13:06:42.711" v="173" actId="478"/>
          <ac:picMkLst>
            <pc:docMk/>
            <pc:sldMk cId="2815293878" sldId="2147376389"/>
            <ac:picMk id="4" creationId="{E6067AD1-F54B-12EA-4BA5-B0A490AD13CA}"/>
          </ac:picMkLst>
        </pc:picChg>
      </pc:sldChg>
      <pc:sldChg chg="del">
        <pc:chgData name="Sadie Winkler" userId="ada88dad-46cc-4d57-905f-9bf41e691edc" providerId="ADAL" clId="{AC97AE6D-35D7-456B-9E79-63C8CB3C3EF1}" dt="2025-07-24T13:02:06.566" v="110" actId="18676"/>
        <pc:sldMkLst>
          <pc:docMk/>
          <pc:sldMk cId="1803117400" sldId="2147376390"/>
        </pc:sldMkLst>
      </pc:sldChg>
      <pc:sldChg chg="del">
        <pc:chgData name="Sadie Winkler" userId="ada88dad-46cc-4d57-905f-9bf41e691edc" providerId="ADAL" clId="{AC97AE6D-35D7-456B-9E79-63C8CB3C3EF1}" dt="2025-07-24T13:02:06.566" v="110" actId="18676"/>
        <pc:sldMkLst>
          <pc:docMk/>
          <pc:sldMk cId="1095610681" sldId="2147376391"/>
        </pc:sldMkLst>
      </pc:sldChg>
      <pc:sldChg chg="del">
        <pc:chgData name="Sadie Winkler" userId="ada88dad-46cc-4d57-905f-9bf41e691edc" providerId="ADAL" clId="{AC97AE6D-35D7-456B-9E79-63C8CB3C3EF1}" dt="2025-07-24T13:02:02.890" v="109" actId="18676"/>
        <pc:sldMkLst>
          <pc:docMk/>
          <pc:sldMk cId="2595074517" sldId="2147376392"/>
        </pc:sldMkLst>
      </pc:sldChg>
      <pc:sldChg chg="del">
        <pc:chgData name="Sadie Winkler" userId="ada88dad-46cc-4d57-905f-9bf41e691edc" providerId="ADAL" clId="{AC97AE6D-35D7-456B-9E79-63C8CB3C3EF1}" dt="2025-07-24T13:02:13.595" v="112" actId="18676"/>
        <pc:sldMkLst>
          <pc:docMk/>
          <pc:sldMk cId="1794097475" sldId="2147376394"/>
        </pc:sldMkLst>
      </pc:sldChg>
      <pc:sldChg chg="del mod modShow">
        <pc:chgData name="Sadie Winkler" userId="ada88dad-46cc-4d57-905f-9bf41e691edc" providerId="ADAL" clId="{AC97AE6D-35D7-456B-9E79-63C8CB3C3EF1}" dt="2025-07-24T15:27:08.681" v="2990" actId="47"/>
        <pc:sldMkLst>
          <pc:docMk/>
          <pc:sldMk cId="1450759601" sldId="2147376398"/>
        </pc:sldMkLst>
      </pc:sldChg>
      <pc:sldChg chg="del">
        <pc:chgData name="Sadie Winkler" userId="ada88dad-46cc-4d57-905f-9bf41e691edc" providerId="ADAL" clId="{AC97AE6D-35D7-456B-9E79-63C8CB3C3EF1}" dt="2025-07-24T13:02:10.402" v="111" actId="18676"/>
        <pc:sldMkLst>
          <pc:docMk/>
          <pc:sldMk cId="2605854912" sldId="2147376399"/>
        </pc:sldMkLst>
      </pc:sldChg>
      <pc:sldChg chg="del">
        <pc:chgData name="Sadie Winkler" userId="ada88dad-46cc-4d57-905f-9bf41e691edc" providerId="ADAL" clId="{AC97AE6D-35D7-456B-9E79-63C8CB3C3EF1}" dt="2025-07-24T13:02:10.402" v="111" actId="18676"/>
        <pc:sldMkLst>
          <pc:docMk/>
          <pc:sldMk cId="2688996463" sldId="2147376400"/>
        </pc:sldMkLst>
      </pc:sldChg>
      <pc:sldChg chg="del">
        <pc:chgData name="Sadie Winkler" userId="ada88dad-46cc-4d57-905f-9bf41e691edc" providerId="ADAL" clId="{AC97AE6D-35D7-456B-9E79-63C8CB3C3EF1}" dt="2025-07-24T13:02:10.402" v="111" actId="18676"/>
        <pc:sldMkLst>
          <pc:docMk/>
          <pc:sldMk cId="1162844731" sldId="2147376402"/>
        </pc:sldMkLst>
      </pc:sldChg>
      <pc:sldChg chg="del">
        <pc:chgData name="Sadie Winkler" userId="ada88dad-46cc-4d57-905f-9bf41e691edc" providerId="ADAL" clId="{AC97AE6D-35D7-456B-9E79-63C8CB3C3EF1}" dt="2025-07-24T13:02:10.402" v="111" actId="18676"/>
        <pc:sldMkLst>
          <pc:docMk/>
          <pc:sldMk cId="4027603105" sldId="2147376403"/>
        </pc:sldMkLst>
      </pc:sldChg>
      <pc:sldChg chg="del">
        <pc:chgData name="Sadie Winkler" userId="ada88dad-46cc-4d57-905f-9bf41e691edc" providerId="ADAL" clId="{AC97AE6D-35D7-456B-9E79-63C8CB3C3EF1}" dt="2025-07-24T13:02:10.402" v="111" actId="18676"/>
        <pc:sldMkLst>
          <pc:docMk/>
          <pc:sldMk cId="3705201006" sldId="2147376404"/>
        </pc:sldMkLst>
      </pc:sldChg>
      <pc:sldChg chg="addSp delSp modSp del mod modShow">
        <pc:chgData name="Sadie Winkler" userId="ada88dad-46cc-4d57-905f-9bf41e691edc" providerId="ADAL" clId="{AC97AE6D-35D7-456B-9E79-63C8CB3C3EF1}" dt="2025-07-24T14:54:52.633" v="2944" actId="47"/>
        <pc:sldMkLst>
          <pc:docMk/>
          <pc:sldMk cId="3947833508" sldId="2147376405"/>
        </pc:sldMkLst>
        <pc:spChg chg="del">
          <ac:chgData name="Sadie Winkler" userId="ada88dad-46cc-4d57-905f-9bf41e691edc" providerId="ADAL" clId="{AC97AE6D-35D7-456B-9E79-63C8CB3C3EF1}" dt="2025-07-24T13:07:04.406" v="190" actId="478"/>
          <ac:spMkLst>
            <pc:docMk/>
            <pc:sldMk cId="3947833508" sldId="2147376405"/>
            <ac:spMk id="6" creationId="{CE818365-46F8-4E79-872B-19ACF44ED40F}"/>
          </ac:spMkLst>
        </pc:spChg>
        <pc:spChg chg="add mod ord">
          <ac:chgData name="Sadie Winkler" userId="ada88dad-46cc-4d57-905f-9bf41e691edc" providerId="ADAL" clId="{AC97AE6D-35D7-456B-9E79-63C8CB3C3EF1}" dt="2025-07-24T13:07:10.638" v="192" actId="167"/>
          <ac:spMkLst>
            <pc:docMk/>
            <pc:sldMk cId="3947833508" sldId="2147376405"/>
            <ac:spMk id="9" creationId="{D7E0C72B-8AE8-5F35-D005-FBCE8DF57F01}"/>
          </ac:spMkLst>
        </pc:spChg>
        <pc:spChg chg="mod">
          <ac:chgData name="Sadie Winkler" userId="ada88dad-46cc-4d57-905f-9bf41e691edc" providerId="ADAL" clId="{AC97AE6D-35D7-456B-9E79-63C8CB3C3EF1}" dt="2025-07-24T13:07:32.571" v="231" actId="20577"/>
          <ac:spMkLst>
            <pc:docMk/>
            <pc:sldMk cId="3947833508" sldId="2147376405"/>
            <ac:spMk id="11" creationId="{1E01AEEA-CAD8-4B32-ACAF-41AF0D0688E6}"/>
          </ac:spMkLst>
        </pc:spChg>
        <pc:graphicFrameChg chg="mod modGraphic">
          <ac:chgData name="Sadie Winkler" userId="ada88dad-46cc-4d57-905f-9bf41e691edc" providerId="ADAL" clId="{AC97AE6D-35D7-456B-9E79-63C8CB3C3EF1}" dt="2025-07-24T13:12:13.908" v="292" actId="122"/>
          <ac:graphicFrameMkLst>
            <pc:docMk/>
            <pc:sldMk cId="3947833508" sldId="2147376405"/>
            <ac:graphicFrameMk id="7" creationId="{DA987251-5242-682F-F142-E5BD7826D82E}"/>
          </ac:graphicFrameMkLst>
        </pc:graphicFrameChg>
        <pc:graphicFrameChg chg="modGraphic">
          <ac:chgData name="Sadie Winkler" userId="ada88dad-46cc-4d57-905f-9bf41e691edc" providerId="ADAL" clId="{AC97AE6D-35D7-456B-9E79-63C8CB3C3EF1}" dt="2025-07-24T13:12:16.891" v="293" actId="122"/>
          <ac:graphicFrameMkLst>
            <pc:docMk/>
            <pc:sldMk cId="3947833508" sldId="2147376405"/>
            <ac:graphicFrameMk id="8" creationId="{516532A7-B581-E7E5-C530-B85E6A5F0BBB}"/>
          </ac:graphicFrameMkLst>
        </pc:graphicFrameChg>
        <pc:graphicFrameChg chg="mod modGraphic">
          <ac:chgData name="Sadie Winkler" userId="ada88dad-46cc-4d57-905f-9bf41e691edc" providerId="ADAL" clId="{AC97AE6D-35D7-456B-9E79-63C8CB3C3EF1}" dt="2025-07-24T13:12:25.004" v="295" actId="20577"/>
          <ac:graphicFrameMkLst>
            <pc:docMk/>
            <pc:sldMk cId="3947833508" sldId="2147376405"/>
            <ac:graphicFrameMk id="10" creationId="{B0390799-8FBD-D544-FD0F-273B9E553129}"/>
          </ac:graphicFrameMkLst>
        </pc:graphicFrameChg>
        <pc:picChg chg="add mod">
          <ac:chgData name="Sadie Winkler" userId="ada88dad-46cc-4d57-905f-9bf41e691edc" providerId="ADAL" clId="{AC97AE6D-35D7-456B-9E79-63C8CB3C3EF1}" dt="2025-07-24T13:07:02.045" v="189" actId="1037"/>
          <ac:picMkLst>
            <pc:docMk/>
            <pc:sldMk cId="3947833508" sldId="2147376405"/>
            <ac:picMk id="2" creationId="{A0ED7403-DA83-A071-7763-512A4997FC21}"/>
          </ac:picMkLst>
        </pc:picChg>
        <pc:picChg chg="del">
          <ac:chgData name="Sadie Winkler" userId="ada88dad-46cc-4d57-905f-9bf41e691edc" providerId="ADAL" clId="{AC97AE6D-35D7-456B-9E79-63C8CB3C3EF1}" dt="2025-07-24T13:06:55.819" v="176" actId="478"/>
          <ac:picMkLst>
            <pc:docMk/>
            <pc:sldMk cId="3947833508" sldId="2147376405"/>
            <ac:picMk id="4" creationId="{5B59F55B-E568-5839-D7B4-68F180CD2033}"/>
          </ac:picMkLst>
        </pc:picChg>
      </pc:sldChg>
      <pc:sldChg chg="addSp delSp modSp mod">
        <pc:chgData name="Sadie Winkler" userId="ada88dad-46cc-4d57-905f-9bf41e691edc" providerId="ADAL" clId="{AC97AE6D-35D7-456B-9E79-63C8CB3C3EF1}" dt="2025-07-24T14:09:56.106" v="1344" actId="255"/>
        <pc:sldMkLst>
          <pc:docMk/>
          <pc:sldMk cId="3631985093" sldId="2147376406"/>
        </pc:sldMkLst>
        <pc:spChg chg="mod">
          <ac:chgData name="Sadie Winkler" userId="ada88dad-46cc-4d57-905f-9bf41e691edc" providerId="ADAL" clId="{AC97AE6D-35D7-456B-9E79-63C8CB3C3EF1}" dt="2025-07-24T14:09:56.106" v="1344" actId="255"/>
          <ac:spMkLst>
            <pc:docMk/>
            <pc:sldMk cId="3631985093" sldId="2147376406"/>
            <ac:spMk id="13" creationId="{3238C688-E822-33F1-13CA-B07A0E4B012C}"/>
          </ac:spMkLst>
        </pc:spChg>
        <pc:graphicFrameChg chg="add del mod">
          <ac:chgData name="Sadie Winkler" userId="ada88dad-46cc-4d57-905f-9bf41e691edc" providerId="ADAL" clId="{AC97AE6D-35D7-456B-9E79-63C8CB3C3EF1}" dt="2025-07-24T13:56:45.610" v="545" actId="478"/>
          <ac:graphicFrameMkLst>
            <pc:docMk/>
            <pc:sldMk cId="3631985093" sldId="2147376406"/>
            <ac:graphicFrameMk id="2" creationId="{E67BB004-C288-F20A-D88C-CDA63A82AEAB}"/>
          </ac:graphicFrameMkLst>
        </pc:graphicFrameChg>
        <pc:graphicFrameChg chg="add mod ord">
          <ac:chgData name="Sadie Winkler" userId="ada88dad-46cc-4d57-905f-9bf41e691edc" providerId="ADAL" clId="{AC97AE6D-35D7-456B-9E79-63C8CB3C3EF1}" dt="2025-07-24T13:57:06.238" v="551" actId="1035"/>
          <ac:graphicFrameMkLst>
            <pc:docMk/>
            <pc:sldMk cId="3631985093" sldId="2147376406"/>
            <ac:graphicFrameMk id="3" creationId="{859D95EB-3A62-6AB2-88C5-A3A3B6AD0716}"/>
          </ac:graphicFrameMkLst>
        </pc:graphicFrameChg>
        <pc:graphicFrameChg chg="del">
          <ac:chgData name="Sadie Winkler" userId="ada88dad-46cc-4d57-905f-9bf41e691edc" providerId="ADAL" clId="{AC97AE6D-35D7-456B-9E79-63C8CB3C3EF1}" dt="2025-07-24T13:55:20.322" v="525" actId="478"/>
          <ac:graphicFrameMkLst>
            <pc:docMk/>
            <pc:sldMk cId="3631985093" sldId="2147376406"/>
            <ac:graphicFrameMk id="9" creationId="{BD2D2B5A-877F-277A-73BC-A8E87B840B28}"/>
          </ac:graphicFrameMkLst>
        </pc:graphicFrameChg>
      </pc:sldChg>
      <pc:sldChg chg="delSp modSp add del mod ord">
        <pc:chgData name="Sadie Winkler" userId="ada88dad-46cc-4d57-905f-9bf41e691edc" providerId="ADAL" clId="{AC97AE6D-35D7-456B-9E79-63C8CB3C3EF1}" dt="2025-07-24T16:00:31.056" v="3013" actId="114"/>
        <pc:sldMkLst>
          <pc:docMk/>
          <pc:sldMk cId="1889769162" sldId="2147376407"/>
        </pc:sldMkLst>
        <pc:spChg chg="mod">
          <ac:chgData name="Sadie Winkler" userId="ada88dad-46cc-4d57-905f-9bf41e691edc" providerId="ADAL" clId="{AC97AE6D-35D7-456B-9E79-63C8CB3C3EF1}" dt="2025-07-24T16:00:31.056" v="3013" actId="114"/>
          <ac:spMkLst>
            <pc:docMk/>
            <pc:sldMk cId="1889769162" sldId="2147376407"/>
            <ac:spMk id="7" creationId="{D6CE6836-10F7-6F37-B975-61048251F776}"/>
          </ac:spMkLst>
        </pc:spChg>
        <pc:spChg chg="mod">
          <ac:chgData name="Sadie Winkler" userId="ada88dad-46cc-4d57-905f-9bf41e691edc" providerId="ADAL" clId="{AC97AE6D-35D7-456B-9E79-63C8CB3C3EF1}" dt="2025-07-24T14:43:21.635" v="2685" actId="20577"/>
          <ac:spMkLst>
            <pc:docMk/>
            <pc:sldMk cId="1889769162" sldId="2147376407"/>
            <ac:spMk id="20" creationId="{B17077DB-D297-EC02-223D-4428C3B8B203}"/>
          </ac:spMkLst>
        </pc:spChg>
        <pc:picChg chg="del">
          <ac:chgData name="Sadie Winkler" userId="ada88dad-46cc-4d57-905f-9bf41e691edc" providerId="ADAL" clId="{AC97AE6D-35D7-456B-9E79-63C8CB3C3EF1}" dt="2025-07-24T14:40:55.481" v="2608" actId="478"/>
          <ac:picMkLst>
            <pc:docMk/>
            <pc:sldMk cId="1889769162" sldId="2147376407"/>
            <ac:picMk id="3" creationId="{03810A43-3608-B3A8-D8F3-A66479426567}"/>
          </ac:picMkLst>
        </pc:picChg>
        <pc:picChg chg="del">
          <ac:chgData name="Sadie Winkler" userId="ada88dad-46cc-4d57-905f-9bf41e691edc" providerId="ADAL" clId="{AC97AE6D-35D7-456B-9E79-63C8CB3C3EF1}" dt="2025-07-24T14:40:53.735" v="2607" actId="478"/>
          <ac:picMkLst>
            <pc:docMk/>
            <pc:sldMk cId="1889769162" sldId="2147376407"/>
            <ac:picMk id="5" creationId="{42F48EE8-7171-3861-F604-333EACF6F345}"/>
          </ac:picMkLst>
        </pc:picChg>
        <pc:picChg chg="del mod">
          <ac:chgData name="Sadie Winkler" userId="ada88dad-46cc-4d57-905f-9bf41e691edc" providerId="ADAL" clId="{AC97AE6D-35D7-456B-9E79-63C8CB3C3EF1}" dt="2025-07-24T14:40:49.331" v="2606" actId="478"/>
          <ac:picMkLst>
            <pc:docMk/>
            <pc:sldMk cId="1889769162" sldId="2147376407"/>
            <ac:picMk id="6" creationId="{B837042B-1282-0D19-8480-A8CB600EE00F}"/>
          </ac:picMkLst>
        </pc:picChg>
        <pc:picChg chg="del">
          <ac:chgData name="Sadie Winkler" userId="ada88dad-46cc-4d57-905f-9bf41e691edc" providerId="ADAL" clId="{AC97AE6D-35D7-456B-9E79-63C8CB3C3EF1}" dt="2025-07-24T14:40:58.687" v="2610" actId="478"/>
          <ac:picMkLst>
            <pc:docMk/>
            <pc:sldMk cId="1889769162" sldId="2147376407"/>
            <ac:picMk id="8" creationId="{2BAF5AFF-BD83-E533-334B-D5A5DE6598A5}"/>
          </ac:picMkLst>
        </pc:picChg>
        <pc:picChg chg="del">
          <ac:chgData name="Sadie Winkler" userId="ada88dad-46cc-4d57-905f-9bf41e691edc" providerId="ADAL" clId="{AC97AE6D-35D7-456B-9E79-63C8CB3C3EF1}" dt="2025-07-24T14:40:57.160" v="2609" actId="478"/>
          <ac:picMkLst>
            <pc:docMk/>
            <pc:sldMk cId="1889769162" sldId="2147376407"/>
            <ac:picMk id="9" creationId="{458958D2-8917-794B-2174-AC88DB15679A}"/>
          </ac:picMkLst>
        </pc:picChg>
      </pc:sldChg>
      <pc:sldChg chg="addSp delSp modSp add mod ord">
        <pc:chgData name="Sadie Winkler" userId="ada88dad-46cc-4d57-905f-9bf41e691edc" providerId="ADAL" clId="{AC97AE6D-35D7-456B-9E79-63C8CB3C3EF1}" dt="2025-07-24T14:09:41.492" v="1341" actId="14100"/>
        <pc:sldMkLst>
          <pc:docMk/>
          <pc:sldMk cId="3118667657" sldId="2147376408"/>
        </pc:sldMkLst>
        <pc:spChg chg="mod">
          <ac:chgData name="Sadie Winkler" userId="ada88dad-46cc-4d57-905f-9bf41e691edc" providerId="ADAL" clId="{AC97AE6D-35D7-456B-9E79-63C8CB3C3EF1}" dt="2025-07-24T13:49:14.792" v="464" actId="20577"/>
          <ac:spMkLst>
            <pc:docMk/>
            <pc:sldMk cId="3118667657" sldId="2147376408"/>
            <ac:spMk id="4" creationId="{1074F1A8-F7B3-EAB0-7AC7-0CE56337C785}"/>
          </ac:spMkLst>
        </pc:spChg>
        <pc:spChg chg="add mod">
          <ac:chgData name="Sadie Winkler" userId="ada88dad-46cc-4d57-905f-9bf41e691edc" providerId="ADAL" clId="{AC97AE6D-35D7-456B-9E79-63C8CB3C3EF1}" dt="2025-07-24T14:09:41.492" v="1341" actId="14100"/>
          <ac:spMkLst>
            <pc:docMk/>
            <pc:sldMk cId="3118667657" sldId="2147376408"/>
            <ac:spMk id="8" creationId="{39A601D9-94C5-4C67-F80C-9B2C4A3B8F55}"/>
          </ac:spMkLst>
        </pc:spChg>
        <pc:spChg chg="del">
          <ac:chgData name="Sadie Winkler" userId="ada88dad-46cc-4d57-905f-9bf41e691edc" providerId="ADAL" clId="{AC97AE6D-35D7-456B-9E79-63C8CB3C3EF1}" dt="2025-07-24T14:08:22.744" v="1233" actId="478"/>
          <ac:spMkLst>
            <pc:docMk/>
            <pc:sldMk cId="3118667657" sldId="2147376408"/>
            <ac:spMk id="19" creationId="{75F584B4-EFCC-51C7-3EAE-89B72B98B89D}"/>
          </ac:spMkLst>
        </pc:spChg>
        <pc:graphicFrameChg chg="del mod">
          <ac:chgData name="Sadie Winkler" userId="ada88dad-46cc-4d57-905f-9bf41e691edc" providerId="ADAL" clId="{AC97AE6D-35D7-456B-9E79-63C8CB3C3EF1}" dt="2025-07-24T13:50:51.040" v="485" actId="478"/>
          <ac:graphicFrameMkLst>
            <pc:docMk/>
            <pc:sldMk cId="3118667657" sldId="2147376408"/>
            <ac:graphicFrameMk id="3" creationId="{B7FF5F6E-D45B-6282-BBC5-D997B4369A25}"/>
          </ac:graphicFrameMkLst>
        </pc:graphicFrameChg>
        <pc:graphicFrameChg chg="add mod ord">
          <ac:chgData name="Sadie Winkler" userId="ada88dad-46cc-4d57-905f-9bf41e691edc" providerId="ADAL" clId="{AC97AE6D-35D7-456B-9E79-63C8CB3C3EF1}" dt="2025-07-24T13:57:20.350" v="560" actId="113"/>
          <ac:graphicFrameMkLst>
            <pc:docMk/>
            <pc:sldMk cId="3118667657" sldId="2147376408"/>
            <ac:graphicFrameMk id="5" creationId="{4CD2EF13-9D0C-420F-BE7F-50C8F9EE09C8}"/>
          </ac:graphicFrameMkLst>
        </pc:graphicFrameChg>
        <pc:graphicFrameChg chg="add mod">
          <ac:chgData name="Sadie Winkler" userId="ada88dad-46cc-4d57-905f-9bf41e691edc" providerId="ADAL" clId="{AC97AE6D-35D7-456B-9E79-63C8CB3C3EF1}" dt="2025-07-24T13:51:53.158" v="490"/>
          <ac:graphicFrameMkLst>
            <pc:docMk/>
            <pc:sldMk cId="3118667657" sldId="2147376408"/>
            <ac:graphicFrameMk id="6" creationId="{92401E5D-E4EE-BFD9-CA72-246FFFB458D3}"/>
          </ac:graphicFrameMkLst>
        </pc:graphicFrameChg>
        <pc:graphicFrameChg chg="modGraphic">
          <ac:chgData name="Sadie Winkler" userId="ada88dad-46cc-4d57-905f-9bf41e691edc" providerId="ADAL" clId="{AC97AE6D-35D7-456B-9E79-63C8CB3C3EF1}" dt="2025-07-24T13:49:34.973" v="468" actId="207"/>
          <ac:graphicFrameMkLst>
            <pc:docMk/>
            <pc:sldMk cId="3118667657" sldId="2147376408"/>
            <ac:graphicFrameMk id="7" creationId="{398C5AEB-36E2-69B6-C6F4-9C62F89CA774}"/>
          </ac:graphicFrameMkLst>
        </pc:graphicFrameChg>
      </pc:sldChg>
      <pc:sldChg chg="add del">
        <pc:chgData name="Sadie Winkler" userId="ada88dad-46cc-4d57-905f-9bf41e691edc" providerId="ADAL" clId="{AC97AE6D-35D7-456B-9E79-63C8CB3C3EF1}" dt="2025-07-24T13:45:22.602" v="389"/>
        <pc:sldMkLst>
          <pc:docMk/>
          <pc:sldMk cId="3883413732" sldId="2147376408"/>
        </pc:sldMkLst>
      </pc:sldChg>
      <pc:sldChg chg="addSp delSp modSp add mod ord modShow">
        <pc:chgData name="Sadie Winkler" userId="ada88dad-46cc-4d57-905f-9bf41e691edc" providerId="ADAL" clId="{AC97AE6D-35D7-456B-9E79-63C8CB3C3EF1}" dt="2025-07-24T14:58:28.887" v="2978" actId="1076"/>
        <pc:sldMkLst>
          <pc:docMk/>
          <pc:sldMk cId="4294950303" sldId="2147376409"/>
        </pc:sldMkLst>
        <pc:spChg chg="mod">
          <ac:chgData name="Sadie Winkler" userId="ada88dad-46cc-4d57-905f-9bf41e691edc" providerId="ADAL" clId="{AC97AE6D-35D7-456B-9E79-63C8CB3C3EF1}" dt="2025-07-24T14:58:28.887" v="2978" actId="1076"/>
          <ac:spMkLst>
            <pc:docMk/>
            <pc:sldMk cId="4294950303" sldId="2147376409"/>
            <ac:spMk id="2" creationId="{193C8DBD-4EF1-6951-0575-3D3D5F03F258}"/>
          </ac:spMkLst>
        </pc:spChg>
        <pc:spChg chg="mod">
          <ac:chgData name="Sadie Winkler" userId="ada88dad-46cc-4d57-905f-9bf41e691edc" providerId="ADAL" clId="{AC97AE6D-35D7-456B-9E79-63C8CB3C3EF1}" dt="2025-07-24T14:46:41.295" v="2736" actId="20577"/>
          <ac:spMkLst>
            <pc:docMk/>
            <pc:sldMk cId="4294950303" sldId="2147376409"/>
            <ac:spMk id="5" creationId="{98CEA030-6F1A-F7FC-30E1-05012ED60501}"/>
          </ac:spMkLst>
        </pc:spChg>
        <pc:spChg chg="mod">
          <ac:chgData name="Sadie Winkler" userId="ada88dad-46cc-4d57-905f-9bf41e691edc" providerId="ADAL" clId="{AC97AE6D-35D7-456B-9E79-63C8CB3C3EF1}" dt="2025-07-24T14:57:46.496" v="2959" actId="20577"/>
          <ac:spMkLst>
            <pc:docMk/>
            <pc:sldMk cId="4294950303" sldId="2147376409"/>
            <ac:spMk id="9" creationId="{7D7D6B3D-CE90-56C1-844D-74F752AD6ABD}"/>
          </ac:spMkLst>
        </pc:spChg>
        <pc:graphicFrameChg chg="add mod modGraphic">
          <ac:chgData name="Sadie Winkler" userId="ada88dad-46cc-4d57-905f-9bf41e691edc" providerId="ADAL" clId="{AC97AE6D-35D7-456B-9E79-63C8CB3C3EF1}" dt="2025-07-24T14:58:28.887" v="2978" actId="1076"/>
          <ac:graphicFrameMkLst>
            <pc:docMk/>
            <pc:sldMk cId="4294950303" sldId="2147376409"/>
            <ac:graphicFrameMk id="3" creationId="{1B78DD19-AF32-7C2F-E65F-4AFA83C42A7B}"/>
          </ac:graphicFrameMkLst>
        </pc:graphicFrameChg>
        <pc:graphicFrameChg chg="del">
          <ac:chgData name="Sadie Winkler" userId="ada88dad-46cc-4d57-905f-9bf41e691edc" providerId="ADAL" clId="{AC97AE6D-35D7-456B-9E79-63C8CB3C3EF1}" dt="2025-07-24T14:57:15.271" v="2952" actId="478"/>
          <ac:graphicFrameMkLst>
            <pc:docMk/>
            <pc:sldMk cId="4294950303" sldId="2147376409"/>
            <ac:graphicFrameMk id="8" creationId="{2E23B9AF-A371-69C6-3FC9-1274C5E0B706}"/>
          </ac:graphicFrameMkLst>
        </pc:graphicFrameChg>
      </pc:sldChg>
      <pc:sldChg chg="addSp delSp modSp add mod">
        <pc:chgData name="Sadie Winkler" userId="ada88dad-46cc-4d57-905f-9bf41e691edc" providerId="ADAL" clId="{AC97AE6D-35D7-456B-9E79-63C8CB3C3EF1}" dt="2025-07-24T16:16:18.195" v="3025" actId="20577"/>
        <pc:sldMkLst>
          <pc:docMk/>
          <pc:sldMk cId="2407485158" sldId="2147376410"/>
        </pc:sldMkLst>
        <pc:spChg chg="add mod">
          <ac:chgData name="Sadie Winkler" userId="ada88dad-46cc-4d57-905f-9bf41e691edc" providerId="ADAL" clId="{AC97AE6D-35D7-456B-9E79-63C8CB3C3EF1}" dt="2025-07-24T15:00:13.119" v="2989" actId="1076"/>
          <ac:spMkLst>
            <pc:docMk/>
            <pc:sldMk cId="2407485158" sldId="2147376410"/>
            <ac:spMk id="3" creationId="{77034B6B-94DD-485D-9C9E-6742D95B1D29}"/>
          </ac:spMkLst>
        </pc:spChg>
        <pc:spChg chg="add mod">
          <ac:chgData name="Sadie Winkler" userId="ada88dad-46cc-4d57-905f-9bf41e691edc" providerId="ADAL" clId="{AC97AE6D-35D7-456B-9E79-63C8CB3C3EF1}" dt="2025-07-24T15:00:13.119" v="2989" actId="1076"/>
          <ac:spMkLst>
            <pc:docMk/>
            <pc:sldMk cId="2407485158" sldId="2147376410"/>
            <ac:spMk id="4" creationId="{5C1B16EF-EF06-ED0F-9A57-8128D342F55C}"/>
          </ac:spMkLst>
        </pc:spChg>
        <pc:spChg chg="del">
          <ac:chgData name="Sadie Winkler" userId="ada88dad-46cc-4d57-905f-9bf41e691edc" providerId="ADAL" clId="{AC97AE6D-35D7-456B-9E79-63C8CB3C3EF1}" dt="2025-07-24T14:58:57.463" v="2980" actId="478"/>
          <ac:spMkLst>
            <pc:docMk/>
            <pc:sldMk cId="2407485158" sldId="2147376410"/>
            <ac:spMk id="7" creationId="{6D34E787-C086-F6BC-8FBB-DF5283A30D83}"/>
          </ac:spMkLst>
        </pc:spChg>
        <pc:spChg chg="del">
          <ac:chgData name="Sadie Winkler" userId="ada88dad-46cc-4d57-905f-9bf41e691edc" providerId="ADAL" clId="{AC97AE6D-35D7-456B-9E79-63C8CB3C3EF1}" dt="2025-07-24T14:59:14.637" v="2987" actId="478"/>
          <ac:spMkLst>
            <pc:docMk/>
            <pc:sldMk cId="2407485158" sldId="2147376410"/>
            <ac:spMk id="9" creationId="{147D65E9-25E2-C70F-A9D6-16832F5E0AC9}"/>
          </ac:spMkLst>
        </pc:spChg>
        <pc:graphicFrameChg chg="modGraphic">
          <ac:chgData name="Sadie Winkler" userId="ada88dad-46cc-4d57-905f-9bf41e691edc" providerId="ADAL" clId="{AC97AE6D-35D7-456B-9E79-63C8CB3C3EF1}" dt="2025-07-24T16:16:18.195" v="3025" actId="20577"/>
          <ac:graphicFrameMkLst>
            <pc:docMk/>
            <pc:sldMk cId="2407485158" sldId="2147376410"/>
            <ac:graphicFrameMk id="8" creationId="{AFD300FA-7B0A-14C1-F9E3-C653CD595789}"/>
          </ac:graphicFrameMkLst>
        </pc:graphicFrameChg>
      </pc:sldChg>
      <pc:sldChg chg="addSp delSp add del mod">
        <pc:chgData name="Sadie Winkler" userId="ada88dad-46cc-4d57-905f-9bf41e691edc" providerId="ADAL" clId="{AC97AE6D-35D7-456B-9E79-63C8CB3C3EF1}" dt="2025-07-24T14:59:08.359" v="2986"/>
        <pc:sldMkLst>
          <pc:docMk/>
          <pc:sldMk cId="1676192457" sldId="2147376411"/>
        </pc:sldMkLst>
        <pc:spChg chg="add del">
          <ac:chgData name="Sadie Winkler" userId="ada88dad-46cc-4d57-905f-9bf41e691edc" providerId="ADAL" clId="{AC97AE6D-35D7-456B-9E79-63C8CB3C3EF1}" dt="2025-07-24T14:59:06.141" v="2984" actId="478"/>
          <ac:spMkLst>
            <pc:docMk/>
            <pc:sldMk cId="1676192457" sldId="2147376411"/>
            <ac:spMk id="7" creationId="{C79A8AC3-34CD-97BC-5215-62BCE8A4D1D2}"/>
          </ac:spMkLst>
        </pc:spChg>
        <pc:spChg chg="add del">
          <ac:chgData name="Sadie Winkler" userId="ada88dad-46cc-4d57-905f-9bf41e691edc" providerId="ADAL" clId="{AC97AE6D-35D7-456B-9E79-63C8CB3C3EF1}" dt="2025-07-24T14:59:06.596" v="2985" actId="478"/>
          <ac:spMkLst>
            <pc:docMk/>
            <pc:sldMk cId="1676192457" sldId="2147376411"/>
            <ac:spMk id="9" creationId="{62DEAF8A-F21D-6077-A15C-60F16406D9AC}"/>
          </ac:spMkLst>
        </pc:spChg>
      </pc:sldChg>
      <pc:sldMasterChg chg="modSldLayout">
        <pc:chgData name="Sadie Winkler" userId="ada88dad-46cc-4d57-905f-9bf41e691edc" providerId="ADAL" clId="{AC97AE6D-35D7-456B-9E79-63C8CB3C3EF1}" dt="2025-07-24T12:57:27.837" v="19"/>
        <pc:sldMasterMkLst>
          <pc:docMk/>
          <pc:sldMasterMk cId="219907938" sldId="2147483648"/>
        </pc:sldMasterMkLst>
        <pc:sldLayoutChg chg="addSp delSp modSp mod">
          <pc:chgData name="Sadie Winkler" userId="ada88dad-46cc-4d57-905f-9bf41e691edc" providerId="ADAL" clId="{AC97AE6D-35D7-456B-9E79-63C8CB3C3EF1}" dt="2025-07-24T12:57:23.668" v="17" actId="478"/>
          <pc:sldLayoutMkLst>
            <pc:docMk/>
            <pc:sldMasterMk cId="219907938" sldId="2147483648"/>
            <pc:sldLayoutMk cId="250587852" sldId="2147483650"/>
          </pc:sldLayoutMkLst>
          <pc:spChg chg="add">
            <ac:chgData name="Sadie Winkler" userId="ada88dad-46cc-4d57-905f-9bf41e691edc" providerId="ADAL" clId="{AC97AE6D-35D7-456B-9E79-63C8CB3C3EF1}" dt="2025-07-24T12:54:15.884" v="0"/>
            <ac:spMkLst>
              <pc:docMk/>
              <pc:sldMasterMk cId="219907938" sldId="2147483648"/>
              <pc:sldLayoutMk cId="250587852" sldId="2147483650"/>
              <ac:spMk id="2" creationId="{7AC17621-0C68-4A43-6D09-505AF87DA3BD}"/>
            </ac:spMkLst>
          </pc:spChg>
          <pc:spChg chg="add del">
            <ac:chgData name="Sadie Winkler" userId="ada88dad-46cc-4d57-905f-9bf41e691edc" providerId="ADAL" clId="{AC97AE6D-35D7-456B-9E79-63C8CB3C3EF1}" dt="2025-07-24T12:54:24.368" v="2" actId="478"/>
            <ac:spMkLst>
              <pc:docMk/>
              <pc:sldMasterMk cId="219907938" sldId="2147483648"/>
              <pc:sldLayoutMk cId="250587852" sldId="2147483650"/>
              <ac:spMk id="3" creationId="{2C556009-B7B5-8880-178D-DEC710FCAACB}"/>
            </ac:spMkLst>
          </pc:spChg>
          <pc:picChg chg="del">
            <ac:chgData name="Sadie Winkler" userId="ada88dad-46cc-4d57-905f-9bf41e691edc" providerId="ADAL" clId="{AC97AE6D-35D7-456B-9E79-63C8CB3C3EF1}" dt="2025-07-24T12:57:00.887" v="11" actId="478"/>
            <ac:picMkLst>
              <pc:docMk/>
              <pc:sldMasterMk cId="219907938" sldId="2147483648"/>
              <pc:sldLayoutMk cId="250587852" sldId="2147483650"/>
              <ac:picMk id="6" creationId="{2F3AA857-A675-D2A8-35E0-A89F8FF450EF}"/>
            </ac:picMkLst>
          </pc:picChg>
          <pc:picChg chg="add mod">
            <ac:chgData name="Sadie Winkler" userId="ada88dad-46cc-4d57-905f-9bf41e691edc" providerId="ADAL" clId="{AC97AE6D-35D7-456B-9E79-63C8CB3C3EF1}" dt="2025-07-24T12:57:19.537" v="16" actId="1076"/>
            <ac:picMkLst>
              <pc:docMk/>
              <pc:sldMasterMk cId="219907938" sldId="2147483648"/>
              <pc:sldLayoutMk cId="250587852" sldId="2147483650"/>
              <ac:picMk id="8" creationId="{07A5E5B4-DD68-0E9C-074C-2AF4000DE163}"/>
            </ac:picMkLst>
          </pc:picChg>
          <pc:picChg chg="add del">
            <ac:chgData name="Sadie Winkler" userId="ada88dad-46cc-4d57-905f-9bf41e691edc" providerId="ADAL" clId="{AC97AE6D-35D7-456B-9E79-63C8CB3C3EF1}" dt="2025-07-24T12:57:23.668" v="17" actId="478"/>
            <ac:picMkLst>
              <pc:docMk/>
              <pc:sldMasterMk cId="219907938" sldId="2147483648"/>
              <pc:sldLayoutMk cId="250587852" sldId="2147483650"/>
              <ac:picMk id="1030" creationId="{C89B8C10-C909-F09E-C1FE-DB760A2FED4E}"/>
            </ac:picMkLst>
          </pc:picChg>
          <pc:picChg chg="add del">
            <ac:chgData name="Sadie Winkler" userId="ada88dad-46cc-4d57-905f-9bf41e691edc" providerId="ADAL" clId="{AC97AE6D-35D7-456B-9E79-63C8CB3C3EF1}" dt="2025-07-24T12:55:38.141" v="5" actId="478"/>
            <ac:picMkLst>
              <pc:docMk/>
              <pc:sldMasterMk cId="219907938" sldId="2147483648"/>
              <pc:sldLayoutMk cId="250587852" sldId="2147483650"/>
              <ac:picMk id="1032" creationId="{7EB50A25-A1A9-74FA-B32B-CA19229E11C2}"/>
            </ac:picMkLst>
          </pc:picChg>
        </pc:sldLayoutChg>
        <pc:sldLayoutChg chg="addSp delSp modSp">
          <pc:chgData name="Sadie Winkler" userId="ada88dad-46cc-4d57-905f-9bf41e691edc" providerId="ADAL" clId="{AC97AE6D-35D7-456B-9E79-63C8CB3C3EF1}" dt="2025-07-24T12:57:27.837" v="19"/>
          <pc:sldLayoutMkLst>
            <pc:docMk/>
            <pc:sldMasterMk cId="219907938" sldId="2147483648"/>
            <pc:sldLayoutMk cId="4106002202" sldId="2147483655"/>
          </pc:sldLayoutMkLst>
          <pc:picChg chg="add mod">
            <ac:chgData name="Sadie Winkler" userId="ada88dad-46cc-4d57-905f-9bf41e691edc" providerId="ADAL" clId="{AC97AE6D-35D7-456B-9E79-63C8CB3C3EF1}" dt="2025-07-24T12:57:27.837" v="19"/>
            <ac:picMkLst>
              <pc:docMk/>
              <pc:sldMasterMk cId="219907938" sldId="2147483648"/>
              <pc:sldLayoutMk cId="4106002202" sldId="2147483655"/>
              <ac:picMk id="2" creationId="{502F5E5E-EE0E-A46C-F057-BA2D5A31AF44}"/>
            </ac:picMkLst>
          </pc:picChg>
          <pc:picChg chg="del">
            <ac:chgData name="Sadie Winkler" userId="ada88dad-46cc-4d57-905f-9bf41e691edc" providerId="ADAL" clId="{AC97AE6D-35D7-456B-9E79-63C8CB3C3EF1}" dt="2025-07-24T12:57:27.543" v="18" actId="478"/>
            <ac:picMkLst>
              <pc:docMk/>
              <pc:sldMasterMk cId="219907938" sldId="2147483648"/>
              <pc:sldLayoutMk cId="4106002202" sldId="2147483655"/>
              <ac:picMk id="6" creationId="{91C4BAA4-8241-4C5E-0112-1B2CBFAC1471}"/>
            </ac:picMkLst>
          </pc:picChg>
        </pc:sldLayoutChg>
      </pc:sldMasterChg>
    </pc:docChg>
  </pc:docChgLst>
  <pc:docChgLst>
    <pc:chgData name="Sadie Winkler" userId="ada88dad-46cc-4d57-905f-9bf41e691edc" providerId="ADAL" clId="{64FB707D-751D-4C36-86E3-962F89F83FA8}"/>
    <pc:docChg chg="undo redo custSel addSld delSld modSld sldOrd modSection">
      <pc:chgData name="Sadie Winkler" userId="ada88dad-46cc-4d57-905f-9bf41e691edc" providerId="ADAL" clId="{64FB707D-751D-4C36-86E3-962F89F83FA8}" dt="2023-05-26T17:00:55.048" v="6875" actId="1076"/>
      <pc:docMkLst>
        <pc:docMk/>
      </pc:docMkLst>
      <pc:sldChg chg="modSp mod">
        <pc:chgData name="Sadie Winkler" userId="ada88dad-46cc-4d57-905f-9bf41e691edc" providerId="ADAL" clId="{64FB707D-751D-4C36-86E3-962F89F83FA8}" dt="2023-05-09T16:21:14.015" v="1230" actId="20577"/>
        <pc:sldMkLst>
          <pc:docMk/>
          <pc:sldMk cId="2877041609" sldId="257"/>
        </pc:sldMkLst>
      </pc:sldChg>
      <pc:sldChg chg="modSp mod">
        <pc:chgData name="Sadie Winkler" userId="ada88dad-46cc-4d57-905f-9bf41e691edc" providerId="ADAL" clId="{64FB707D-751D-4C36-86E3-962F89F83FA8}" dt="2023-05-10T08:26:07.739" v="1466" actId="20577"/>
        <pc:sldMkLst>
          <pc:docMk/>
          <pc:sldMk cId="3986401695" sldId="1842"/>
        </pc:sldMkLst>
      </pc:sldChg>
      <pc:sldChg chg="addSp delSp modSp mod">
        <pc:chgData name="Sadie Winkler" userId="ada88dad-46cc-4d57-905f-9bf41e691edc" providerId="ADAL" clId="{64FB707D-751D-4C36-86E3-962F89F83FA8}" dt="2023-05-10T08:06:36.566" v="1457" actId="478"/>
        <pc:sldMkLst>
          <pc:docMk/>
          <pc:sldMk cId="2484433957" sldId="9222"/>
        </pc:sldMkLst>
      </pc:sldChg>
      <pc:sldChg chg="addSp delSp modSp">
        <pc:chgData name="Sadie Winkler" userId="ada88dad-46cc-4d57-905f-9bf41e691edc" providerId="ADAL" clId="{64FB707D-751D-4C36-86E3-962F89F83FA8}" dt="2023-05-04T14:38:15.367" v="2" actId="478"/>
        <pc:sldMkLst>
          <pc:docMk/>
          <pc:sldMk cId="2597991457" sldId="9250"/>
        </pc:sldMkLst>
      </pc:sldChg>
      <pc:sldChg chg="addSp delSp modSp mod">
        <pc:chgData name="Sadie Winkler" userId="ada88dad-46cc-4d57-905f-9bf41e691edc" providerId="ADAL" clId="{64FB707D-751D-4C36-86E3-962F89F83FA8}" dt="2023-05-04T14:44:51.224" v="101" actId="1076"/>
        <pc:sldMkLst>
          <pc:docMk/>
          <pc:sldMk cId="2312111322" sldId="9264"/>
        </pc:sldMkLst>
      </pc:sldChg>
      <pc:sldChg chg="addSp delSp modSp">
        <pc:chgData name="Sadie Winkler" userId="ada88dad-46cc-4d57-905f-9bf41e691edc" providerId="ADAL" clId="{64FB707D-751D-4C36-86E3-962F89F83FA8}" dt="2023-05-04T16:12:13.715" v="438" actId="478"/>
        <pc:sldMkLst>
          <pc:docMk/>
          <pc:sldMk cId="2534075711" sldId="9269"/>
        </pc:sldMkLst>
      </pc:sldChg>
      <pc:sldChg chg="modSp mod">
        <pc:chgData name="Sadie Winkler" userId="ada88dad-46cc-4d57-905f-9bf41e691edc" providerId="ADAL" clId="{64FB707D-751D-4C36-86E3-962F89F83FA8}" dt="2023-05-09T16:18:28.421" v="1186" actId="27636"/>
        <pc:sldMkLst>
          <pc:docMk/>
          <pc:sldMk cId="1994270162" sldId="9295"/>
        </pc:sldMkLst>
      </pc:sldChg>
      <pc:sldChg chg="addSp modSp">
        <pc:chgData name="Sadie Winkler" userId="ada88dad-46cc-4d57-905f-9bf41e691edc" providerId="ADAL" clId="{64FB707D-751D-4C36-86E3-962F89F83FA8}" dt="2023-05-04T14:45:15.582" v="103" actId="1076"/>
        <pc:sldMkLst>
          <pc:docMk/>
          <pc:sldMk cId="4067900552" sldId="9297"/>
        </pc:sldMkLst>
      </pc:sldChg>
      <pc:sldChg chg="addSp delSp modSp mod">
        <pc:chgData name="Sadie Winkler" userId="ada88dad-46cc-4d57-905f-9bf41e691edc" providerId="ADAL" clId="{64FB707D-751D-4C36-86E3-962F89F83FA8}" dt="2023-05-04T14:42:44.308" v="62"/>
        <pc:sldMkLst>
          <pc:docMk/>
          <pc:sldMk cId="3741854288" sldId="9308"/>
        </pc:sldMkLst>
      </pc:sldChg>
      <pc:sldChg chg="addSp delSp modSp mod addCm delCm modCm">
        <pc:chgData name="Sadie Winkler" userId="ada88dad-46cc-4d57-905f-9bf41e691edc" providerId="ADAL" clId="{64FB707D-751D-4C36-86E3-962F89F83FA8}" dt="2023-05-10T14:30:10.880" v="3001"/>
        <pc:sldMkLst>
          <pc:docMk/>
          <pc:sldMk cId="1066079882" sldId="9309"/>
        </pc:sldMkLst>
        <pc:extLst>
          <p:ext xmlns:p="http://schemas.openxmlformats.org/presentationml/2006/main" uri="{D6D511B9-2390-475A-947B-AFAB55BFBCF1}">
            <pc226:cmChg xmlns:pc226="http://schemas.microsoft.com/office/powerpoint/2022/06/main/command" chg="add del mod">
              <pc226:chgData name="Sadie Winkler" userId="ada88dad-46cc-4d57-905f-9bf41e691edc" providerId="ADAL" clId="{64FB707D-751D-4C36-86E3-962F89F83FA8}" dt="2023-05-10T14:30:10.880" v="3001"/>
              <pc2:cmMkLst xmlns:pc2="http://schemas.microsoft.com/office/powerpoint/2019/9/main/command">
                <pc:docMk/>
                <pc:sldMk cId="1066079882" sldId="9309"/>
                <pc2:cmMk id="{966C64F5-B67B-48D0-A68A-862176269641}"/>
              </pc2:cmMkLst>
              <pc226:cmRplyChg chg="add">
                <pc226:chgData name="Sadie Winkler" userId="ada88dad-46cc-4d57-905f-9bf41e691edc" providerId="ADAL" clId="{64FB707D-751D-4C36-86E3-962F89F83FA8}" dt="2023-05-10T14:26:30.846" v="2970"/>
                <pc2:cmRplyMkLst xmlns:pc2="http://schemas.microsoft.com/office/powerpoint/2019/9/main/command">
                  <pc:docMk/>
                  <pc:sldMk cId="1066079882" sldId="9309"/>
                  <pc2:cmMk id="{966C64F5-B67B-48D0-A68A-862176269641}"/>
                  <pc2:cmRplyMk id="{0CADB24C-ED08-495B-B7AC-A4EAF65D8E37}"/>
                </pc2:cmRplyMkLst>
              </pc226:cmRplyChg>
            </pc226:cmChg>
          </p:ext>
        </pc:extLst>
      </pc:sldChg>
      <pc:sldChg chg="addSp delSp modSp mod">
        <pc:chgData name="Sadie Winkler" userId="ada88dad-46cc-4d57-905f-9bf41e691edc" providerId="ADAL" clId="{64FB707D-751D-4C36-86E3-962F89F83FA8}" dt="2023-05-09T16:18:57.141" v="1191"/>
        <pc:sldMkLst>
          <pc:docMk/>
          <pc:sldMk cId="3526202618" sldId="9311"/>
        </pc:sldMkLst>
      </pc:sldChg>
      <pc:sldChg chg="modSp mod">
        <pc:chgData name="Sadie Winkler" userId="ada88dad-46cc-4d57-905f-9bf41e691edc" providerId="ADAL" clId="{64FB707D-751D-4C36-86E3-962F89F83FA8}" dt="2023-05-10T10:52:14.119" v="2893" actId="20577"/>
        <pc:sldMkLst>
          <pc:docMk/>
          <pc:sldMk cId="2325422063" sldId="9312"/>
        </pc:sldMkLst>
      </pc:sldChg>
      <pc:sldChg chg="addSp delSp modSp mod">
        <pc:chgData name="Sadie Winkler" userId="ada88dad-46cc-4d57-905f-9bf41e691edc" providerId="ADAL" clId="{64FB707D-751D-4C36-86E3-962F89F83FA8}" dt="2023-05-10T10:53:14.815" v="2905" actId="20577"/>
        <pc:sldMkLst>
          <pc:docMk/>
          <pc:sldMk cId="268198085" sldId="9321"/>
        </pc:sldMkLst>
      </pc:sldChg>
      <pc:sldChg chg="addSp delSp modSp">
        <pc:chgData name="Sadie Winkler" userId="ada88dad-46cc-4d57-905f-9bf41e691edc" providerId="ADAL" clId="{64FB707D-751D-4C36-86E3-962F89F83FA8}" dt="2023-05-09T16:19:13.945" v="1197"/>
        <pc:sldMkLst>
          <pc:docMk/>
          <pc:sldMk cId="746935511" sldId="9322"/>
        </pc:sldMkLst>
      </pc:sldChg>
      <pc:sldChg chg="addSp delSp modSp">
        <pc:chgData name="Sadie Winkler" userId="ada88dad-46cc-4d57-905f-9bf41e691edc" providerId="ADAL" clId="{64FB707D-751D-4C36-86E3-962F89F83FA8}" dt="2023-05-09T16:19:18.737" v="1199"/>
        <pc:sldMkLst>
          <pc:docMk/>
          <pc:sldMk cId="3077268455" sldId="9327"/>
        </pc:sldMkLst>
      </pc:sldChg>
      <pc:sldChg chg="addSp delSp modSp">
        <pc:chgData name="Sadie Winkler" userId="ada88dad-46cc-4d57-905f-9bf41e691edc" providerId="ADAL" clId="{64FB707D-751D-4C36-86E3-962F89F83FA8}" dt="2023-05-09T16:19:26.933" v="1202"/>
        <pc:sldMkLst>
          <pc:docMk/>
          <pc:sldMk cId="899707666" sldId="9328"/>
        </pc:sldMkLst>
      </pc:sldChg>
      <pc:sldChg chg="addSp delSp modSp mod">
        <pc:chgData name="Sadie Winkler" userId="ada88dad-46cc-4d57-905f-9bf41e691edc" providerId="ADAL" clId="{64FB707D-751D-4C36-86E3-962F89F83FA8}" dt="2023-05-09T16:19:34.745" v="1206"/>
        <pc:sldMkLst>
          <pc:docMk/>
          <pc:sldMk cId="788829325" sldId="9331"/>
        </pc:sldMkLst>
      </pc:sldChg>
      <pc:sldChg chg="addSp delSp modSp mod">
        <pc:chgData name="Sadie Winkler" userId="ada88dad-46cc-4d57-905f-9bf41e691edc" providerId="ADAL" clId="{64FB707D-751D-4C36-86E3-962F89F83FA8}" dt="2023-05-09T16:19:44.595" v="1210"/>
        <pc:sldMkLst>
          <pc:docMk/>
          <pc:sldMk cId="842806842" sldId="9332"/>
        </pc:sldMkLst>
      </pc:sldChg>
      <pc:sldChg chg="addSp delSp modSp mod">
        <pc:chgData name="Sadie Winkler" userId="ada88dad-46cc-4d57-905f-9bf41e691edc" providerId="ADAL" clId="{64FB707D-751D-4C36-86E3-962F89F83FA8}" dt="2023-05-09T16:19:31.875" v="1204"/>
        <pc:sldMkLst>
          <pc:docMk/>
          <pc:sldMk cId="475151626" sldId="9334"/>
        </pc:sldMkLst>
      </pc:sldChg>
      <pc:sldChg chg="addSp delSp modSp mod">
        <pc:chgData name="Sadie Winkler" userId="ada88dad-46cc-4d57-905f-9bf41e691edc" providerId="ADAL" clId="{64FB707D-751D-4C36-86E3-962F89F83FA8}" dt="2023-05-10T10:59:14.662" v="2945" actId="2711"/>
        <pc:sldMkLst>
          <pc:docMk/>
          <pc:sldMk cId="2141109148" sldId="9354"/>
        </pc:sldMkLst>
      </pc:sldChg>
      <pc:sldChg chg="addSp delSp modSp add mod">
        <pc:chgData name="Sadie Winkler" userId="ada88dad-46cc-4d57-905f-9bf41e691edc" providerId="ADAL" clId="{64FB707D-751D-4C36-86E3-962F89F83FA8}" dt="2023-05-26T17:00:55.048" v="6875" actId="1076"/>
        <pc:sldMkLst>
          <pc:docMk/>
          <pc:sldMk cId="1284125624" sldId="9358"/>
        </pc:sldMkLst>
      </pc:sldChg>
      <pc:sldChg chg="modSp mod">
        <pc:chgData name="Sadie Winkler" userId="ada88dad-46cc-4d57-905f-9bf41e691edc" providerId="ADAL" clId="{64FB707D-751D-4C36-86E3-962F89F83FA8}" dt="2023-05-10T08:27:24.727" v="1481" actId="20577"/>
        <pc:sldMkLst>
          <pc:docMk/>
          <pc:sldMk cId="4119135839" sldId="9360"/>
        </pc:sldMkLst>
      </pc:sldChg>
      <pc:sldChg chg="addSp delSp modSp mod">
        <pc:chgData name="Sadie Winkler" userId="ada88dad-46cc-4d57-905f-9bf41e691edc" providerId="ADAL" clId="{64FB707D-751D-4C36-86E3-962F89F83FA8}" dt="2023-05-09T16:21:17.001" v="1232"/>
        <pc:sldMkLst>
          <pc:docMk/>
          <pc:sldMk cId="547618250" sldId="9363"/>
        </pc:sldMkLst>
      </pc:sldChg>
      <pc:sldChg chg="addSp modSp">
        <pc:chgData name="Sadie Winkler" userId="ada88dad-46cc-4d57-905f-9bf41e691edc" providerId="ADAL" clId="{64FB707D-751D-4C36-86E3-962F89F83FA8}" dt="2023-05-04T14:43:54.943" v="90" actId="1076"/>
        <pc:sldMkLst>
          <pc:docMk/>
          <pc:sldMk cId="1311547643" sldId="9364"/>
        </pc:sldMkLst>
      </pc:sldChg>
      <pc:sldChg chg="addSp modSp">
        <pc:chgData name="Sadie Winkler" userId="ada88dad-46cc-4d57-905f-9bf41e691edc" providerId="ADAL" clId="{64FB707D-751D-4C36-86E3-962F89F83FA8}" dt="2023-05-04T14:44:09.418" v="93" actId="1076"/>
        <pc:sldMkLst>
          <pc:docMk/>
          <pc:sldMk cId="1681364526" sldId="9365"/>
        </pc:sldMkLst>
      </pc:sldChg>
      <pc:sldChg chg="modSp mod">
        <pc:chgData name="Sadie Winkler" userId="ada88dad-46cc-4d57-905f-9bf41e691edc" providerId="ADAL" clId="{64FB707D-751D-4C36-86E3-962F89F83FA8}" dt="2023-05-10T08:34:02.145" v="1495" actId="1076"/>
        <pc:sldMkLst>
          <pc:docMk/>
          <pc:sldMk cId="884272339" sldId="9367"/>
        </pc:sldMkLst>
      </pc:sldChg>
      <pc:sldChg chg="addSp delSp modSp modCm">
        <pc:chgData name="Sadie Winkler" userId="ada88dad-46cc-4d57-905f-9bf41e691edc" providerId="ADAL" clId="{64FB707D-751D-4C36-86E3-962F89F83FA8}" dt="2023-05-09T16:19:09.027" v="1195"/>
        <pc:sldMkLst>
          <pc:docMk/>
          <pc:sldMk cId="1235719711" sldId="9377"/>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64FB707D-751D-4C36-86E3-962F89F83FA8}" dt="2023-05-09T16:19:09.027" v="1195"/>
              <pc2:cmMkLst xmlns:pc2="http://schemas.microsoft.com/office/powerpoint/2019/9/main/command">
                <pc:docMk/>
                <pc:sldMk cId="1235719711" sldId="9377"/>
                <pc2:cmMk id="{176CDD06-C443-48E7-AEBB-15108D9D2FEB}"/>
              </pc2:cmMkLst>
            </pc226:cmChg>
          </p:ext>
        </pc:extLst>
      </pc:sldChg>
      <pc:sldChg chg="addSp delSp modSp mod">
        <pc:chgData name="Sadie Winkler" userId="ada88dad-46cc-4d57-905f-9bf41e691edc" providerId="ADAL" clId="{64FB707D-751D-4C36-86E3-962F89F83FA8}" dt="2023-05-17T16:40:01.686" v="3015" actId="20577"/>
        <pc:sldMkLst>
          <pc:docMk/>
          <pc:sldMk cId="239536176" sldId="9378"/>
        </pc:sldMkLst>
      </pc:sldChg>
      <pc:sldChg chg="modSp mod">
        <pc:chgData name="Sadie Winkler" userId="ada88dad-46cc-4d57-905f-9bf41e691edc" providerId="ADAL" clId="{64FB707D-751D-4C36-86E3-962F89F83FA8}" dt="2023-05-04T15:42:23.036" v="418" actId="400"/>
        <pc:sldMkLst>
          <pc:docMk/>
          <pc:sldMk cId="934321760" sldId="9379"/>
        </pc:sldMkLst>
      </pc:sldChg>
      <pc:sldChg chg="modSp mod modCm">
        <pc:chgData name="Sadie Winkler" userId="ada88dad-46cc-4d57-905f-9bf41e691edc" providerId="ADAL" clId="{64FB707D-751D-4C36-86E3-962F89F83FA8}" dt="2023-05-10T10:54:11.130" v="2917" actId="20577"/>
        <pc:sldMkLst>
          <pc:docMk/>
          <pc:sldMk cId="3645710225" sldId="9380"/>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64FB707D-751D-4C36-86E3-962F89F83FA8}" dt="2023-05-05T08:55:20.344" v="440"/>
              <pc2:cmMkLst xmlns:pc2="http://schemas.microsoft.com/office/powerpoint/2019/9/main/command">
                <pc:docMk/>
                <pc:sldMk cId="3645710225" sldId="9380"/>
                <pc2:cmMk id="{6405BD56-2A94-4F55-A6A7-FDDD5446FD36}"/>
              </pc2:cmMkLst>
            </pc226:cmChg>
          </p:ext>
        </pc:extLst>
      </pc:sldChg>
      <pc:sldChg chg="modSp mod">
        <pc:chgData name="Sadie Winkler" userId="ada88dad-46cc-4d57-905f-9bf41e691edc" providerId="ADAL" clId="{64FB707D-751D-4C36-86E3-962F89F83FA8}" dt="2023-05-05T09:05:20.829" v="1107" actId="1076"/>
        <pc:sldMkLst>
          <pc:docMk/>
          <pc:sldMk cId="2021656322" sldId="9382"/>
        </pc:sldMkLst>
      </pc:sldChg>
      <pc:sldChg chg="modSp">
        <pc:chgData name="Sadie Winkler" userId="ada88dad-46cc-4d57-905f-9bf41e691edc" providerId="ADAL" clId="{64FB707D-751D-4C36-86E3-962F89F83FA8}" dt="2023-05-10T10:37:21.209" v="2841"/>
        <pc:sldMkLst>
          <pc:docMk/>
          <pc:sldMk cId="2631255210" sldId="9384"/>
        </pc:sldMkLst>
      </pc:sldChg>
      <pc:sldChg chg="addSp modSp mod addCm delCm modCm">
        <pc:chgData name="Sadie Winkler" userId="ada88dad-46cc-4d57-905f-9bf41e691edc" providerId="ADAL" clId="{64FB707D-751D-4C36-86E3-962F89F83FA8}" dt="2023-05-19T13:57:09.605" v="6816" actId="20577"/>
        <pc:sldMkLst>
          <pc:docMk/>
          <pc:sldMk cId="1026449295" sldId="9385"/>
        </pc:sldMkLst>
        <pc:extLst>
          <p:ext xmlns:p="http://schemas.openxmlformats.org/presentationml/2006/main" uri="{D6D511B9-2390-475A-947B-AFAB55BFBCF1}">
            <pc226:cmChg xmlns:pc226="http://schemas.microsoft.com/office/powerpoint/2022/06/main/command" chg="add del mod">
              <pc226:chgData name="Sadie Winkler" userId="ada88dad-46cc-4d57-905f-9bf41e691edc" providerId="ADAL" clId="{64FB707D-751D-4C36-86E3-962F89F83FA8}" dt="2023-05-10T14:32:11.109" v="3002"/>
              <pc2:cmMkLst xmlns:pc2="http://schemas.microsoft.com/office/powerpoint/2019/9/main/command">
                <pc:docMk/>
                <pc:sldMk cId="1026449295" sldId="9385"/>
                <pc2:cmMk id="{A84D846D-F4D6-439C-9C77-CEE31F78CF80}"/>
              </pc2:cmMkLst>
            </pc226:cmChg>
            <pc226:cmChg xmlns:pc226="http://schemas.microsoft.com/office/powerpoint/2022/06/main/command" chg="mod">
              <pc226:chgData name="Sadie Winkler" userId="ada88dad-46cc-4d57-905f-9bf41e691edc" providerId="ADAL" clId="{64FB707D-751D-4C36-86E3-962F89F83FA8}" dt="2023-05-05T08:55:11.979" v="439"/>
              <pc2:cmMkLst xmlns:pc2="http://schemas.microsoft.com/office/powerpoint/2019/9/main/command">
                <pc:docMk/>
                <pc:sldMk cId="1026449295" sldId="9385"/>
                <pc2:cmMk id="{8757C2E1-A7CE-41C1-B85D-91EE8482B7C0}"/>
              </pc2:cmMkLst>
            </pc226:cmChg>
          </p:ext>
        </pc:extLst>
      </pc:sldChg>
      <pc:sldChg chg="modSp mod">
        <pc:chgData name="Sadie Winkler" userId="ada88dad-46cc-4d57-905f-9bf41e691edc" providerId="ADAL" clId="{64FB707D-751D-4C36-86E3-962F89F83FA8}" dt="2023-05-10T11:04:31.640" v="2968" actId="20577"/>
        <pc:sldMkLst>
          <pc:docMk/>
          <pc:sldMk cId="2632970526" sldId="9386"/>
        </pc:sldMkLst>
      </pc:sldChg>
      <pc:sldChg chg="modSp mod">
        <pc:chgData name="Sadie Winkler" userId="ada88dad-46cc-4d57-905f-9bf41e691edc" providerId="ADAL" clId="{64FB707D-751D-4C36-86E3-962F89F83FA8}" dt="2023-05-10T10:58:22.132" v="2944" actId="20577"/>
        <pc:sldMkLst>
          <pc:docMk/>
          <pc:sldMk cId="3348183926" sldId="9387"/>
        </pc:sldMkLst>
      </pc:sldChg>
      <pc:sldChg chg="modSp mod">
        <pc:chgData name="Sadie Winkler" userId="ada88dad-46cc-4d57-905f-9bf41e691edc" providerId="ADAL" clId="{64FB707D-751D-4C36-86E3-962F89F83FA8}" dt="2023-05-10T10:54:32.361" v="2919" actId="20577"/>
        <pc:sldMkLst>
          <pc:docMk/>
          <pc:sldMk cId="522246277" sldId="9391"/>
        </pc:sldMkLst>
      </pc:sldChg>
      <pc:sldChg chg="del">
        <pc:chgData name="Sadie Winkler" userId="ada88dad-46cc-4d57-905f-9bf41e691edc" providerId="ADAL" clId="{64FB707D-751D-4C36-86E3-962F89F83FA8}" dt="2023-05-04T15:01:02.891" v="261" actId="2696"/>
        <pc:sldMkLst>
          <pc:docMk/>
          <pc:sldMk cId="3714689258" sldId="9392"/>
        </pc:sldMkLst>
      </pc:sldChg>
      <pc:sldChg chg="modSp mod addCm delCm">
        <pc:chgData name="Sadie Winkler" userId="ada88dad-46cc-4d57-905f-9bf41e691edc" providerId="ADAL" clId="{64FB707D-751D-4C36-86E3-962F89F83FA8}" dt="2023-05-10T14:29:54.972" v="2999"/>
        <pc:sldMkLst>
          <pc:docMk/>
          <pc:sldMk cId="2591862296" sldId="9393"/>
        </pc:sldMkLst>
        <pc:extLst>
          <p:ext xmlns:p="http://schemas.openxmlformats.org/presentationml/2006/main" uri="{D6D511B9-2390-475A-947B-AFAB55BFBCF1}">
            <pc226:cmChg xmlns:pc226="http://schemas.microsoft.com/office/powerpoint/2022/06/main/command" chg="add del">
              <pc226:chgData name="Sadie Winkler" userId="ada88dad-46cc-4d57-905f-9bf41e691edc" providerId="ADAL" clId="{64FB707D-751D-4C36-86E3-962F89F83FA8}" dt="2023-05-10T14:29:54.972" v="2999"/>
              <pc2:cmMkLst xmlns:pc2="http://schemas.microsoft.com/office/powerpoint/2019/9/main/command">
                <pc:docMk/>
                <pc:sldMk cId="2591862296" sldId="9393"/>
                <pc2:cmMk id="{7DF3F27A-9224-4840-8C92-A165FE5CBDDC}"/>
              </pc2:cmMkLst>
            </pc226:cmChg>
          </p:ext>
        </pc:extLst>
      </pc:sldChg>
      <pc:sldChg chg="addSp delSp modSp mod addCm delCm">
        <pc:chgData name="Sadie Winkler" userId="ada88dad-46cc-4d57-905f-9bf41e691edc" providerId="ADAL" clId="{64FB707D-751D-4C36-86E3-962F89F83FA8}" dt="2023-05-10T14:30:03.399" v="3000"/>
        <pc:sldMkLst>
          <pc:docMk/>
          <pc:sldMk cId="3740206279" sldId="9394"/>
        </pc:sldMkLst>
        <pc:extLst>
          <p:ext xmlns:p="http://schemas.openxmlformats.org/presentationml/2006/main" uri="{D6D511B9-2390-475A-947B-AFAB55BFBCF1}">
            <pc226:cmChg xmlns:pc226="http://schemas.microsoft.com/office/powerpoint/2022/06/main/command" chg="add del">
              <pc226:chgData name="Sadie Winkler" userId="ada88dad-46cc-4d57-905f-9bf41e691edc" providerId="ADAL" clId="{64FB707D-751D-4C36-86E3-962F89F83FA8}" dt="2023-05-10T14:30:03.399" v="3000"/>
              <pc2:cmMkLst xmlns:pc2="http://schemas.microsoft.com/office/powerpoint/2019/9/main/command">
                <pc:docMk/>
                <pc:sldMk cId="3740206279" sldId="9394"/>
                <pc2:cmMk id="{603150F3-9B3E-4C95-B6FE-B6B242EE8B16}"/>
              </pc2:cmMkLst>
            </pc226:cmChg>
          </p:ext>
        </pc:extLst>
      </pc:sldChg>
      <pc:sldChg chg="addSp delSp modSp mod">
        <pc:chgData name="Sadie Winkler" userId="ada88dad-46cc-4d57-905f-9bf41e691edc" providerId="ADAL" clId="{64FB707D-751D-4C36-86E3-962F89F83FA8}" dt="2023-05-09T16:19:39.374" v="1208"/>
        <pc:sldMkLst>
          <pc:docMk/>
          <pc:sldMk cId="2490193326" sldId="9400"/>
        </pc:sldMkLst>
      </pc:sldChg>
      <pc:sldChg chg="delSp modSp mod">
        <pc:chgData name="Sadie Winkler" userId="ada88dad-46cc-4d57-905f-9bf41e691edc" providerId="ADAL" clId="{64FB707D-751D-4C36-86E3-962F89F83FA8}" dt="2023-05-10T08:37:24.807" v="1497" actId="1076"/>
        <pc:sldMkLst>
          <pc:docMk/>
          <pc:sldMk cId="3474337630" sldId="9402"/>
        </pc:sldMkLst>
      </pc:sldChg>
      <pc:sldChg chg="modSp mod">
        <pc:chgData name="Sadie Winkler" userId="ada88dad-46cc-4d57-905f-9bf41e691edc" providerId="ADAL" clId="{64FB707D-751D-4C36-86E3-962F89F83FA8}" dt="2023-05-17T16:36:32.262" v="3004" actId="20577"/>
        <pc:sldMkLst>
          <pc:docMk/>
          <pc:sldMk cId="265001574" sldId="9403"/>
        </pc:sldMkLst>
      </pc:sldChg>
      <pc:sldChg chg="modSp mod">
        <pc:chgData name="Sadie Winkler" userId="ada88dad-46cc-4d57-905f-9bf41e691edc" providerId="ADAL" clId="{64FB707D-751D-4C36-86E3-962F89F83FA8}" dt="2023-05-10T08:28:46.758" v="1483" actId="20577"/>
        <pc:sldMkLst>
          <pc:docMk/>
          <pc:sldMk cId="416898073" sldId="9404"/>
        </pc:sldMkLst>
      </pc:sldChg>
      <pc:sldChg chg="add del">
        <pc:chgData name="Sadie Winkler" userId="ada88dad-46cc-4d57-905f-9bf41e691edc" providerId="ADAL" clId="{64FB707D-751D-4C36-86E3-962F89F83FA8}" dt="2023-05-04T14:41:02.506" v="43"/>
        <pc:sldMkLst>
          <pc:docMk/>
          <pc:sldMk cId="2135989363" sldId="9404"/>
        </pc:sldMkLst>
      </pc:sldChg>
      <pc:sldChg chg="addSp delSp modSp new del mod">
        <pc:chgData name="Sadie Winkler" userId="ada88dad-46cc-4d57-905f-9bf41e691edc" providerId="ADAL" clId="{64FB707D-751D-4C36-86E3-962F89F83FA8}" dt="2023-05-10T09:18:39.451" v="2718" actId="2696"/>
        <pc:sldMkLst>
          <pc:docMk/>
          <pc:sldMk cId="2338649762" sldId="9407"/>
        </pc:sldMkLst>
      </pc:sldChg>
      <pc:sldChg chg="addSp delSp modSp new mod">
        <pc:chgData name="Sadie Winkler" userId="ada88dad-46cc-4d57-905f-9bf41e691edc" providerId="ADAL" clId="{64FB707D-751D-4C36-86E3-962F89F83FA8}" dt="2023-05-10T09:23:55.417" v="2783" actId="1076"/>
        <pc:sldMkLst>
          <pc:docMk/>
          <pc:sldMk cId="3650335119" sldId="9408"/>
        </pc:sldMkLst>
      </pc:sldChg>
      <pc:sldChg chg="addSp modSp new del mod">
        <pc:chgData name="Sadie Winkler" userId="ada88dad-46cc-4d57-905f-9bf41e691edc" providerId="ADAL" clId="{64FB707D-751D-4C36-86E3-962F89F83FA8}" dt="2023-05-10T10:36:58.325" v="2839" actId="2696"/>
        <pc:sldMkLst>
          <pc:docMk/>
          <pc:sldMk cId="1742628148" sldId="9409"/>
        </pc:sldMkLst>
      </pc:sldChg>
      <pc:sldChg chg="addSp delSp modSp mod ord">
        <pc:chgData name="Sadie Winkler" userId="ada88dad-46cc-4d57-905f-9bf41e691edc" providerId="ADAL" clId="{64FB707D-751D-4C36-86E3-962F89F83FA8}" dt="2023-05-19T13:55:45.853" v="6813" actId="1076"/>
        <pc:sldMkLst>
          <pc:docMk/>
          <pc:sldMk cId="540445877" sldId="9410"/>
        </pc:sldMkLst>
      </pc:sldChg>
      <pc:sldChg chg="addSp delSp modSp add mod ord">
        <pc:chgData name="Sadie Winkler" userId="ada88dad-46cc-4d57-905f-9bf41e691edc" providerId="ADAL" clId="{64FB707D-751D-4C36-86E3-962F89F83FA8}" dt="2023-05-19T08:50:59.813" v="6707" actId="20577"/>
        <pc:sldMkLst>
          <pc:docMk/>
          <pc:sldMk cId="98177521" sldId="9411"/>
        </pc:sldMkLst>
      </pc:sldChg>
      <pc:sldChg chg="add del ord">
        <pc:chgData name="Sadie Winkler" userId="ada88dad-46cc-4d57-905f-9bf41e691edc" providerId="ADAL" clId="{64FB707D-751D-4C36-86E3-962F89F83FA8}" dt="2023-05-26T16:55:10.687" v="6821" actId="2696"/>
        <pc:sldMkLst>
          <pc:docMk/>
          <pc:sldMk cId="3589082644" sldId="9412"/>
        </pc:sldMkLst>
      </pc:sldChg>
    </pc:docChg>
  </pc:docChgLst>
  <pc:docChgLst>
    <pc:chgData name="Michael Barnes (Green Element)" userId="4a78f4c7-d97a-483f-9006-02201b8b6187" providerId="ADAL" clId="{345FD4B7-1C0B-4CB9-9247-32C6C5C2D08A}"/>
    <pc:docChg chg="undo custSel modSld">
      <pc:chgData name="Michael Barnes (Green Element)" userId="4a78f4c7-d97a-483f-9006-02201b8b6187" providerId="ADAL" clId="{345FD4B7-1C0B-4CB9-9247-32C6C5C2D08A}" dt="2023-06-16T13:35:14.787" v="43"/>
      <pc:docMkLst>
        <pc:docMk/>
      </pc:docMkLst>
      <pc:sldChg chg="addCm modCm">
        <pc:chgData name="Michael Barnes (Green Element)" userId="4a78f4c7-d97a-483f-9006-02201b8b6187" providerId="ADAL" clId="{345FD4B7-1C0B-4CB9-9247-32C6C5C2D08A}" dt="2023-06-16T12:43:57.046" v="3"/>
        <pc:sldMkLst>
          <pc:docMk/>
          <pc:sldMk cId="2141109148" sldId="9354"/>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2:43:57.046" v="3"/>
              <pc2:cmMkLst xmlns:pc2="http://schemas.microsoft.com/office/powerpoint/2019/9/main/command">
                <pc:docMk/>
                <pc:sldMk cId="2141109148" sldId="9354"/>
                <pc2:cmMk id="{B3B2C413-CE59-4541-8260-8E56B2DF0BD3}"/>
              </pc2:cmMkLst>
              <pc226:cmRplyChg chg="add">
                <pc226:chgData name="Michael Barnes (Green Element)" userId="4a78f4c7-d97a-483f-9006-02201b8b6187" providerId="ADAL" clId="{345FD4B7-1C0B-4CB9-9247-32C6C5C2D08A}" dt="2023-06-16T12:43:57.046" v="3"/>
                <pc2:cmRplyMkLst xmlns:pc2="http://schemas.microsoft.com/office/powerpoint/2019/9/main/command">
                  <pc:docMk/>
                  <pc:sldMk cId="2141109148" sldId="9354"/>
                  <pc2:cmMk id="{B3B2C413-CE59-4541-8260-8E56B2DF0BD3}"/>
                  <pc2:cmRplyMk id="{086703E8-A7E5-4A4D-98EB-C28885AFFB69}"/>
                </pc2:cmRplyMkLst>
              </pc226:cmRplyChg>
            </pc226:cmChg>
          </p:ext>
        </pc:extLst>
      </pc:sldChg>
      <pc:sldChg chg="addCm">
        <pc:chgData name="Michael Barnes (Green Element)" userId="4a78f4c7-d97a-483f-9006-02201b8b6187" providerId="ADAL" clId="{345FD4B7-1C0B-4CB9-9247-32C6C5C2D08A}" dt="2023-06-16T13:34:19.691" v="42"/>
        <pc:sldMkLst>
          <pc:docMk/>
          <pc:sldMk cId="4119135839" sldId="9360"/>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34:19.691" v="42"/>
              <pc2:cmMkLst xmlns:pc2="http://schemas.microsoft.com/office/powerpoint/2019/9/main/command">
                <pc:docMk/>
                <pc:sldMk cId="4119135839" sldId="9360"/>
                <pc2:cmMk id="{1C6E4394-C001-4199-8FF1-8FAF118915CE}"/>
              </pc2:cmMkLst>
            </pc226:cmChg>
          </p:ext>
        </pc:extLst>
      </pc:sldChg>
      <pc:sldChg chg="addCm">
        <pc:chgData name="Michael Barnes (Green Element)" userId="4a78f4c7-d97a-483f-9006-02201b8b6187" providerId="ADAL" clId="{345FD4B7-1C0B-4CB9-9247-32C6C5C2D08A}" dt="2023-06-16T13:01:43.133" v="13"/>
        <pc:sldMkLst>
          <pc:docMk/>
          <pc:sldMk cId="3645710225" sldId="9380"/>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01:43.133" v="13"/>
              <pc2:cmMkLst xmlns:pc2="http://schemas.microsoft.com/office/powerpoint/2019/9/main/command">
                <pc:docMk/>
                <pc:sldMk cId="3645710225" sldId="9380"/>
                <pc2:cmMk id="{524D0E04-2C7D-488B-B4FA-B6B81F144FFB}"/>
              </pc2:cmMkLst>
            </pc226:cmChg>
            <pc226:cmChg xmlns:pc226="http://schemas.microsoft.com/office/powerpoint/2022/06/main/command" chg="add">
              <pc226:chgData name="Michael Barnes (Green Element)" userId="4a78f4c7-d97a-483f-9006-02201b8b6187" providerId="ADAL" clId="{345FD4B7-1C0B-4CB9-9247-32C6C5C2D08A}" dt="2023-06-16T12:57:13.279" v="12"/>
              <pc2:cmMkLst xmlns:pc2="http://schemas.microsoft.com/office/powerpoint/2019/9/main/command">
                <pc:docMk/>
                <pc:sldMk cId="3645710225" sldId="9380"/>
                <pc2:cmMk id="{88D6A004-F50F-490B-AB5D-26E7DBE04F04}"/>
              </pc2:cmMkLst>
            </pc226:cmChg>
          </p:ext>
        </pc:extLst>
      </pc:sldChg>
      <pc:sldChg chg="addCm">
        <pc:chgData name="Michael Barnes (Green Element)" userId="4a78f4c7-d97a-483f-9006-02201b8b6187" providerId="ADAL" clId="{345FD4B7-1C0B-4CB9-9247-32C6C5C2D08A}" dt="2023-06-16T13:22:21.557" v="29"/>
        <pc:sldMkLst>
          <pc:docMk/>
          <pc:sldMk cId="1026449295" sldId="9385"/>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22:21.557" v="29"/>
              <pc2:cmMkLst xmlns:pc2="http://schemas.microsoft.com/office/powerpoint/2019/9/main/command">
                <pc:docMk/>
                <pc:sldMk cId="1026449295" sldId="9385"/>
                <pc2:cmMk id="{33D6DE3C-6A0C-468D-AE42-4A299BC1F2BA}"/>
              </pc2:cmMkLst>
            </pc226:cmChg>
            <pc226:cmChg xmlns:pc226="http://schemas.microsoft.com/office/powerpoint/2022/06/main/command" chg="add">
              <pc226:chgData name="Michael Barnes (Green Element)" userId="4a78f4c7-d97a-483f-9006-02201b8b6187" providerId="ADAL" clId="{345FD4B7-1C0B-4CB9-9247-32C6C5C2D08A}" dt="2023-06-16T13:20:37.099" v="27"/>
              <pc2:cmMkLst xmlns:pc2="http://schemas.microsoft.com/office/powerpoint/2019/9/main/command">
                <pc:docMk/>
                <pc:sldMk cId="1026449295" sldId="9385"/>
                <pc2:cmMk id="{6D2ED53F-9AB3-4677-833D-A89D84918030}"/>
              </pc2:cmMkLst>
            </pc226:cmChg>
            <pc226:cmChg xmlns:pc226="http://schemas.microsoft.com/office/powerpoint/2022/06/main/command" chg="add">
              <pc226:chgData name="Michael Barnes (Green Element)" userId="4a78f4c7-d97a-483f-9006-02201b8b6187" providerId="ADAL" clId="{345FD4B7-1C0B-4CB9-9247-32C6C5C2D08A}" dt="2023-06-16T13:20:19.837" v="26"/>
              <pc2:cmMkLst xmlns:pc2="http://schemas.microsoft.com/office/powerpoint/2019/9/main/command">
                <pc:docMk/>
                <pc:sldMk cId="1026449295" sldId="9385"/>
                <pc2:cmMk id="{AEEEF3C0-BD52-43E2-9409-A1FF5B837CB3}"/>
              </pc2:cmMkLst>
            </pc226:cmChg>
            <pc226:cmChg xmlns:pc226="http://schemas.microsoft.com/office/powerpoint/2022/06/main/command" chg="add">
              <pc226:chgData name="Michael Barnes (Green Element)" userId="4a78f4c7-d97a-483f-9006-02201b8b6187" providerId="ADAL" clId="{345FD4B7-1C0B-4CB9-9247-32C6C5C2D08A}" dt="2023-06-16T13:20:57.512" v="28"/>
              <pc2:cmMkLst xmlns:pc2="http://schemas.microsoft.com/office/powerpoint/2019/9/main/command">
                <pc:docMk/>
                <pc:sldMk cId="1026449295" sldId="9385"/>
                <pc2:cmMk id="{00BE3CD0-F457-40F2-A3A2-D8D1E497C9EF}"/>
              </pc2:cmMkLst>
            </pc226:cmChg>
          </p:ext>
        </pc:extLst>
      </pc:sldChg>
      <pc:sldChg chg="addCm modCm">
        <pc:chgData name="Michael Barnes (Green Element)" userId="4a78f4c7-d97a-483f-9006-02201b8b6187" providerId="ADAL" clId="{345FD4B7-1C0B-4CB9-9247-32C6C5C2D08A}" dt="2023-06-16T13:24:01.502" v="31"/>
        <pc:sldMkLst>
          <pc:docMk/>
          <pc:sldMk cId="2591862296" sldId="9393"/>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24:01.502" v="31"/>
              <pc2:cmMkLst xmlns:pc2="http://schemas.microsoft.com/office/powerpoint/2019/9/main/command">
                <pc:docMk/>
                <pc:sldMk cId="2591862296" sldId="9393"/>
                <pc2:cmMk id="{3906F30F-BE9B-458F-86AB-E9036161E18F}"/>
              </pc2:cmMkLst>
              <pc226:cmRplyChg chg="add">
                <pc226:chgData name="Michael Barnes (Green Element)" userId="4a78f4c7-d97a-483f-9006-02201b8b6187" providerId="ADAL" clId="{345FD4B7-1C0B-4CB9-9247-32C6C5C2D08A}" dt="2023-06-16T13:24:01.502" v="31"/>
                <pc2:cmRplyMkLst xmlns:pc2="http://schemas.microsoft.com/office/powerpoint/2019/9/main/command">
                  <pc:docMk/>
                  <pc:sldMk cId="2591862296" sldId="9393"/>
                  <pc2:cmMk id="{3906F30F-BE9B-458F-86AB-E9036161E18F}"/>
                  <pc2:cmRplyMk id="{B6E77D20-0E9B-40F5-9462-D7365CA30534}"/>
                </pc2:cmRplyMkLst>
              </pc226:cmRplyChg>
            </pc226:cmChg>
          </p:ext>
        </pc:extLst>
      </pc:sldChg>
      <pc:sldChg chg="addCm modCm">
        <pc:chgData name="Michael Barnes (Green Element)" userId="4a78f4c7-d97a-483f-9006-02201b8b6187" providerId="ADAL" clId="{345FD4B7-1C0B-4CB9-9247-32C6C5C2D08A}" dt="2023-06-16T12:50:46.025" v="7"/>
        <pc:sldMkLst>
          <pc:docMk/>
          <pc:sldMk cId="1120192943" sldId="9412"/>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2:47:29.350" v="5"/>
              <pc2:cmMkLst xmlns:pc2="http://schemas.microsoft.com/office/powerpoint/2019/9/main/command">
                <pc:docMk/>
                <pc:sldMk cId="1120192943" sldId="9412"/>
                <pc2:cmMk id="{D5A99909-C797-4D3A-B3F7-CD6D7F0293E2}"/>
              </pc2:cmMkLst>
            </pc226:cmChg>
            <pc226:cmChg xmlns:pc226="http://schemas.microsoft.com/office/powerpoint/2022/06/main/command" chg="add">
              <pc226:chgData name="Michael Barnes (Green Element)" userId="4a78f4c7-d97a-483f-9006-02201b8b6187" providerId="ADAL" clId="{345FD4B7-1C0B-4CB9-9247-32C6C5C2D08A}" dt="2023-06-16T12:50:46.025" v="7"/>
              <pc2:cmMkLst xmlns:pc2="http://schemas.microsoft.com/office/powerpoint/2019/9/main/command">
                <pc:docMk/>
                <pc:sldMk cId="1120192943" sldId="9412"/>
                <pc2:cmMk id="{C945BD23-FA1B-4F81-8EDD-A40BC3B65488}"/>
              </pc2:cmMkLst>
              <pc226:cmRplyChg chg="add">
                <pc226:chgData name="Michael Barnes (Green Element)" userId="4a78f4c7-d97a-483f-9006-02201b8b6187" providerId="ADAL" clId="{345FD4B7-1C0B-4CB9-9247-32C6C5C2D08A}" dt="2023-06-16T12:50:46.025" v="7"/>
                <pc2:cmRplyMkLst xmlns:pc2="http://schemas.microsoft.com/office/powerpoint/2019/9/main/command">
                  <pc:docMk/>
                  <pc:sldMk cId="1120192943" sldId="9412"/>
                  <pc2:cmMk id="{C945BD23-FA1B-4F81-8EDD-A40BC3B65488}"/>
                  <pc2:cmRplyMk id="{6A0DE53D-D2DF-4BD7-BDB1-1A2163423907}"/>
                </pc2:cmRplyMkLst>
              </pc226:cmRplyChg>
            </pc226:cmChg>
          </p:ext>
        </pc:extLst>
      </pc:sldChg>
      <pc:sldChg chg="addCm modCm">
        <pc:chgData name="Michael Barnes (Green Element)" userId="4a78f4c7-d97a-483f-9006-02201b8b6187" providerId="ADAL" clId="{345FD4B7-1C0B-4CB9-9247-32C6C5C2D08A}" dt="2023-06-16T12:55:41.018" v="11"/>
        <pc:sldMkLst>
          <pc:docMk/>
          <pc:sldMk cId="1784203405" sldId="9413"/>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2:55:41.018" v="11"/>
              <pc2:cmMkLst xmlns:pc2="http://schemas.microsoft.com/office/powerpoint/2019/9/main/command">
                <pc:docMk/>
                <pc:sldMk cId="1784203405" sldId="9413"/>
                <pc2:cmMk id="{04364508-02B4-4CB7-95C2-649BA4F74EC6}"/>
              </pc2:cmMkLst>
              <pc226:cmRplyChg chg="add">
                <pc226:chgData name="Michael Barnes (Green Element)" userId="4a78f4c7-d97a-483f-9006-02201b8b6187" providerId="ADAL" clId="{345FD4B7-1C0B-4CB9-9247-32C6C5C2D08A}" dt="2023-06-16T12:55:41.018" v="11"/>
                <pc2:cmRplyMkLst xmlns:pc2="http://schemas.microsoft.com/office/powerpoint/2019/9/main/command">
                  <pc:docMk/>
                  <pc:sldMk cId="1784203405" sldId="9413"/>
                  <pc2:cmMk id="{04364508-02B4-4CB7-95C2-649BA4F74EC6}"/>
                  <pc2:cmRplyMk id="{95CD80F1-8292-482B-8377-AF7EE2DCB143}"/>
                </pc2:cmRplyMkLst>
              </pc226:cmRplyChg>
            </pc226:cmChg>
            <pc226:cmChg xmlns:pc226="http://schemas.microsoft.com/office/powerpoint/2022/06/main/command" chg="add">
              <pc226:chgData name="Michael Barnes (Green Element)" userId="4a78f4c7-d97a-483f-9006-02201b8b6187" providerId="ADAL" clId="{345FD4B7-1C0B-4CB9-9247-32C6C5C2D08A}" dt="2023-06-16T12:52:05.951" v="9"/>
              <pc2:cmMkLst xmlns:pc2="http://schemas.microsoft.com/office/powerpoint/2019/9/main/command">
                <pc:docMk/>
                <pc:sldMk cId="1784203405" sldId="9413"/>
                <pc2:cmMk id="{50BADE27-E0E7-43EA-80C9-F33CC7998BC7}"/>
              </pc2:cmMkLst>
            </pc226:cmChg>
            <pc226:cmChg xmlns:pc226="http://schemas.microsoft.com/office/powerpoint/2022/06/main/command" chg="add">
              <pc226:chgData name="Michael Barnes (Green Element)" userId="4a78f4c7-d97a-483f-9006-02201b8b6187" providerId="ADAL" clId="{345FD4B7-1C0B-4CB9-9247-32C6C5C2D08A}" dt="2023-06-16T12:51:47.655" v="8"/>
              <pc2:cmMkLst xmlns:pc2="http://schemas.microsoft.com/office/powerpoint/2019/9/main/command">
                <pc:docMk/>
                <pc:sldMk cId="1784203405" sldId="9413"/>
                <pc2:cmMk id="{56562F7D-A5A5-498A-8299-A261E4C6E4A1}"/>
              </pc2:cmMkLst>
            </pc226:cmChg>
          </p:ext>
        </pc:extLst>
      </pc:sldChg>
      <pc:sldChg chg="addCm">
        <pc:chgData name="Michael Barnes (Green Element)" userId="4a78f4c7-d97a-483f-9006-02201b8b6187" providerId="ADAL" clId="{345FD4B7-1C0B-4CB9-9247-32C6C5C2D08A}" dt="2023-06-16T13:03:01.925" v="15"/>
        <pc:sldMkLst>
          <pc:docMk/>
          <pc:sldMk cId="2641378758" sldId="9415"/>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03:01.925" v="15"/>
              <pc2:cmMkLst xmlns:pc2="http://schemas.microsoft.com/office/powerpoint/2019/9/main/command">
                <pc:docMk/>
                <pc:sldMk cId="2641378758" sldId="9415"/>
                <pc2:cmMk id="{C90BD32A-A0F2-449C-9334-6B798394D418}"/>
              </pc2:cmMkLst>
            </pc226:cmChg>
            <pc226:cmChg xmlns:pc226="http://schemas.microsoft.com/office/powerpoint/2022/06/main/command" chg="add">
              <pc226:chgData name="Michael Barnes (Green Element)" userId="4a78f4c7-d97a-483f-9006-02201b8b6187" providerId="ADAL" clId="{345FD4B7-1C0B-4CB9-9247-32C6C5C2D08A}" dt="2023-06-16T13:02:35.175" v="14"/>
              <pc2:cmMkLst xmlns:pc2="http://schemas.microsoft.com/office/powerpoint/2019/9/main/command">
                <pc:docMk/>
                <pc:sldMk cId="2641378758" sldId="9415"/>
                <pc2:cmMk id="{F3EB2E60-1EBD-44D0-A5C9-3855908D6457}"/>
              </pc2:cmMkLst>
            </pc226:cmChg>
          </p:ext>
        </pc:extLst>
      </pc:sldChg>
      <pc:sldChg chg="addCm modCm">
        <pc:chgData name="Michael Barnes (Green Element)" userId="4a78f4c7-d97a-483f-9006-02201b8b6187" providerId="ADAL" clId="{345FD4B7-1C0B-4CB9-9247-32C6C5C2D08A}" dt="2023-06-16T13:27:02.819" v="35"/>
        <pc:sldMkLst>
          <pc:docMk/>
          <pc:sldMk cId="1678578305" sldId="9416"/>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26:08.132" v="34"/>
              <pc2:cmMkLst xmlns:pc2="http://schemas.microsoft.com/office/powerpoint/2019/9/main/command">
                <pc:docMk/>
                <pc:sldMk cId="1678578305" sldId="9416"/>
                <pc2:cmMk id="{37BFF244-661D-4828-A87C-9640B1AA822D}"/>
              </pc2:cmMkLst>
            </pc226:cmChg>
            <pc226:cmChg xmlns:pc226="http://schemas.microsoft.com/office/powerpoint/2022/06/main/command" chg="add mod">
              <pc226:chgData name="Michael Barnes (Green Element)" userId="4a78f4c7-d97a-483f-9006-02201b8b6187" providerId="ADAL" clId="{345FD4B7-1C0B-4CB9-9247-32C6C5C2D08A}" dt="2023-06-16T13:27:02.819" v="35"/>
              <pc2:cmMkLst xmlns:pc2="http://schemas.microsoft.com/office/powerpoint/2019/9/main/command">
                <pc:docMk/>
                <pc:sldMk cId="1678578305" sldId="9416"/>
                <pc2:cmMk id="{8BC8CB74-F59F-48C1-8F59-06A78CB78F71}"/>
              </pc2:cmMkLst>
            </pc226:cmChg>
          </p:ext>
        </pc:extLst>
      </pc:sldChg>
      <pc:sldChg chg="addCm modCm">
        <pc:chgData name="Michael Barnes (Green Element)" userId="4a78f4c7-d97a-483f-9006-02201b8b6187" providerId="ADAL" clId="{345FD4B7-1C0B-4CB9-9247-32C6C5C2D08A}" dt="2023-06-16T12:45:39.645" v="4"/>
        <pc:sldMkLst>
          <pc:docMk/>
          <pc:sldMk cId="2061751688" sldId="9418"/>
        </pc:sldMkLst>
        <pc:extLst>
          <p:ext xmlns:p="http://schemas.openxmlformats.org/presentationml/2006/main" uri="{D6D511B9-2390-475A-947B-AFAB55BFBCF1}">
            <pc226:cmChg xmlns:pc226="http://schemas.microsoft.com/office/powerpoint/2022/06/main/command" chg="add mod">
              <pc226:chgData name="Michael Barnes (Green Element)" userId="4a78f4c7-d97a-483f-9006-02201b8b6187" providerId="ADAL" clId="{345FD4B7-1C0B-4CB9-9247-32C6C5C2D08A}" dt="2023-06-16T12:45:39.645" v="4"/>
              <pc2:cmMkLst xmlns:pc2="http://schemas.microsoft.com/office/powerpoint/2019/9/main/command">
                <pc:docMk/>
                <pc:sldMk cId="2061751688" sldId="9418"/>
                <pc2:cmMk id="{E333096D-0ED2-4991-B9F6-F87BB2FCF49A}"/>
              </pc2:cmMkLst>
              <pc226:cmRplyChg chg="add">
                <pc226:chgData name="Michael Barnes (Green Element)" userId="4a78f4c7-d97a-483f-9006-02201b8b6187" providerId="ADAL" clId="{345FD4B7-1C0B-4CB9-9247-32C6C5C2D08A}" dt="2023-06-16T12:45:39.645" v="4"/>
                <pc2:cmRplyMkLst xmlns:pc2="http://schemas.microsoft.com/office/powerpoint/2019/9/main/command">
                  <pc:docMk/>
                  <pc:sldMk cId="2061751688" sldId="9418"/>
                  <pc2:cmMk id="{E333096D-0ED2-4991-B9F6-F87BB2FCF49A}"/>
                  <pc2:cmRplyMk id="{C1CBAA05-A7C7-4890-B4AA-8FB4A6B3B2D8}"/>
                </pc2:cmRplyMkLst>
              </pc226:cmRplyChg>
            </pc226:cmChg>
          </p:ext>
        </pc:extLst>
      </pc:sldChg>
      <pc:sldChg chg="addCm">
        <pc:chgData name="Michael Barnes (Green Element)" userId="4a78f4c7-d97a-483f-9006-02201b8b6187" providerId="ADAL" clId="{345FD4B7-1C0B-4CB9-9247-32C6C5C2D08A}" dt="2023-06-16T13:35:14.787" v="43"/>
        <pc:sldMkLst>
          <pc:docMk/>
          <pc:sldMk cId="20594407" sldId="9419"/>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35:14.787" v="43"/>
              <pc2:cmMkLst xmlns:pc2="http://schemas.microsoft.com/office/powerpoint/2019/9/main/command">
                <pc:docMk/>
                <pc:sldMk cId="20594407" sldId="9419"/>
                <pc2:cmMk id="{9406B400-5157-4DF6-AEE5-A7D3DBF52E4D}"/>
              </pc2:cmMkLst>
            </pc226:cmChg>
          </p:ext>
        </pc:extLst>
      </pc:sldChg>
      <pc:sldChg chg="addCm modCm">
        <pc:chgData name="Michael Barnes (Green Element)" userId="4a78f4c7-d97a-483f-9006-02201b8b6187" providerId="ADAL" clId="{345FD4B7-1C0B-4CB9-9247-32C6C5C2D08A}" dt="2023-06-16T13:28:35.146" v="37"/>
        <pc:sldMkLst>
          <pc:docMk/>
          <pc:sldMk cId="285916663" sldId="9421"/>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28:35.146" v="37"/>
              <pc2:cmMkLst xmlns:pc2="http://schemas.microsoft.com/office/powerpoint/2019/9/main/command">
                <pc:docMk/>
                <pc:sldMk cId="285916663" sldId="9421"/>
                <pc2:cmMk id="{D1329349-12C7-4AA5-B6C9-AE81D43FB38C}"/>
              </pc2:cmMkLst>
              <pc226:cmRplyChg chg="add">
                <pc226:chgData name="Michael Barnes (Green Element)" userId="4a78f4c7-d97a-483f-9006-02201b8b6187" providerId="ADAL" clId="{345FD4B7-1C0B-4CB9-9247-32C6C5C2D08A}" dt="2023-06-16T13:28:35.146" v="37"/>
                <pc2:cmRplyMkLst xmlns:pc2="http://schemas.microsoft.com/office/powerpoint/2019/9/main/command">
                  <pc:docMk/>
                  <pc:sldMk cId="285916663" sldId="9421"/>
                  <pc2:cmMk id="{D1329349-12C7-4AA5-B6C9-AE81D43FB38C}"/>
                  <pc2:cmRplyMk id="{DA0F46A0-5DEA-4BDF-881E-C980E79A3247}"/>
                </pc2:cmRplyMkLst>
              </pc226:cmRplyChg>
            </pc226:cmChg>
          </p:ext>
        </pc:extLst>
      </pc:sldChg>
      <pc:sldChg chg="addCm modCm">
        <pc:chgData name="Michael Barnes (Green Element)" userId="4a78f4c7-d97a-483f-9006-02201b8b6187" providerId="ADAL" clId="{345FD4B7-1C0B-4CB9-9247-32C6C5C2D08A}" dt="2023-06-16T13:31:21.487" v="41"/>
        <pc:sldMkLst>
          <pc:docMk/>
          <pc:sldMk cId="2276999929" sldId="9422"/>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31:21.487" v="41"/>
              <pc2:cmMkLst xmlns:pc2="http://schemas.microsoft.com/office/powerpoint/2019/9/main/command">
                <pc:docMk/>
                <pc:sldMk cId="2276999929" sldId="9422"/>
                <pc2:cmMk id="{4B368478-395A-4F7F-8190-B34C6A6E1A88}"/>
              </pc2:cmMkLst>
              <pc226:cmRplyChg chg="add">
                <pc226:chgData name="Michael Barnes (Green Element)" userId="4a78f4c7-d97a-483f-9006-02201b8b6187" providerId="ADAL" clId="{345FD4B7-1C0B-4CB9-9247-32C6C5C2D08A}" dt="2023-06-16T13:31:21.487" v="41"/>
                <pc2:cmRplyMkLst xmlns:pc2="http://schemas.microsoft.com/office/powerpoint/2019/9/main/command">
                  <pc:docMk/>
                  <pc:sldMk cId="2276999929" sldId="9422"/>
                  <pc2:cmMk id="{4B368478-395A-4F7F-8190-B34C6A6E1A88}"/>
                  <pc2:cmRplyMk id="{B983B15E-BE38-4656-A107-1B837B6E8137}"/>
                </pc2:cmRplyMkLst>
              </pc226:cmRplyChg>
            </pc226:cmChg>
            <pc226:cmChg xmlns:pc226="http://schemas.microsoft.com/office/powerpoint/2022/06/main/command" chg="add">
              <pc226:chgData name="Michael Barnes (Green Element)" userId="4a78f4c7-d97a-483f-9006-02201b8b6187" providerId="ADAL" clId="{345FD4B7-1C0B-4CB9-9247-32C6C5C2D08A}" dt="2023-06-16T13:30:36.085" v="39"/>
              <pc2:cmMkLst xmlns:pc2="http://schemas.microsoft.com/office/powerpoint/2019/9/main/command">
                <pc:docMk/>
                <pc:sldMk cId="2276999929" sldId="9422"/>
                <pc2:cmMk id="{95763CF9-C577-4DA2-BD3B-1C23E8119408}"/>
              </pc2:cmMkLst>
            </pc226:cmChg>
            <pc226:cmChg xmlns:pc226="http://schemas.microsoft.com/office/powerpoint/2022/06/main/command" chg="add">
              <pc226:chgData name="Michael Barnes (Green Element)" userId="4a78f4c7-d97a-483f-9006-02201b8b6187" providerId="ADAL" clId="{345FD4B7-1C0B-4CB9-9247-32C6C5C2D08A}" dt="2023-06-16T13:29:12.616" v="38"/>
              <pc2:cmMkLst xmlns:pc2="http://schemas.microsoft.com/office/powerpoint/2019/9/main/command">
                <pc:docMk/>
                <pc:sldMk cId="2276999929" sldId="9422"/>
                <pc2:cmMk id="{29DF99FD-21B0-43FC-8D9E-4DF1F4CDC953}"/>
              </pc2:cmMkLst>
            </pc226:cmChg>
          </p:ext>
        </pc:extLst>
      </pc:sldChg>
      <pc:sldChg chg="modSp mod addCm">
        <pc:chgData name="Michael Barnes (Green Element)" userId="4a78f4c7-d97a-483f-9006-02201b8b6187" providerId="ADAL" clId="{345FD4B7-1C0B-4CB9-9247-32C6C5C2D08A}" dt="2023-06-16T13:10:25.434" v="20"/>
        <pc:sldMkLst>
          <pc:docMk/>
          <pc:sldMk cId="4171612011" sldId="9423"/>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06:48.269" v="19"/>
              <pc2:cmMkLst xmlns:pc2="http://schemas.microsoft.com/office/powerpoint/2019/9/main/command">
                <pc:docMk/>
                <pc:sldMk cId="4171612011" sldId="9423"/>
                <pc2:cmMk id="{B0871829-37DB-425D-A3A0-2520F593CA40}"/>
              </pc2:cmMkLst>
            </pc226:cmChg>
            <pc226:cmChg xmlns:pc226="http://schemas.microsoft.com/office/powerpoint/2022/06/main/command" chg="add">
              <pc226:chgData name="Michael Barnes (Green Element)" userId="4a78f4c7-d97a-483f-9006-02201b8b6187" providerId="ADAL" clId="{345FD4B7-1C0B-4CB9-9247-32C6C5C2D08A}" dt="2023-06-16T13:10:25.434" v="20"/>
              <pc2:cmMkLst xmlns:pc2="http://schemas.microsoft.com/office/powerpoint/2019/9/main/command">
                <pc:docMk/>
                <pc:sldMk cId="4171612011" sldId="9423"/>
                <pc2:cmMk id="{E4B46F95-C6EC-42CE-A314-B9ABF812C401}"/>
              </pc2:cmMkLst>
            </pc226:cmChg>
            <pc226:cmChg xmlns:pc226="http://schemas.microsoft.com/office/powerpoint/2022/06/main/command" chg="add">
              <pc226:chgData name="Michael Barnes (Green Element)" userId="4a78f4c7-d97a-483f-9006-02201b8b6187" providerId="ADAL" clId="{345FD4B7-1C0B-4CB9-9247-32C6C5C2D08A}" dt="2023-06-16T13:06:21.629" v="18"/>
              <pc2:cmMkLst xmlns:pc2="http://schemas.microsoft.com/office/powerpoint/2019/9/main/command">
                <pc:docMk/>
                <pc:sldMk cId="4171612011" sldId="9423"/>
                <pc2:cmMk id="{1D7957CA-F5AD-45F5-B187-C9D832709F19}"/>
              </pc2:cmMkLst>
            </pc226:cmChg>
          </p:ext>
        </pc:extLst>
      </pc:sldChg>
      <pc:sldChg chg="addCm modCm">
        <pc:chgData name="Michael Barnes (Green Element)" userId="4a78f4c7-d97a-483f-9006-02201b8b6187" providerId="ADAL" clId="{345FD4B7-1C0B-4CB9-9247-32C6C5C2D08A}" dt="2023-06-16T13:17:32.283" v="25"/>
        <pc:sldMkLst>
          <pc:docMk/>
          <pc:sldMk cId="1848232054" sldId="9424"/>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45FD4B7-1C0B-4CB9-9247-32C6C5C2D08A}" dt="2023-06-16T13:17:32.283" v="25"/>
              <pc2:cmMkLst xmlns:pc2="http://schemas.microsoft.com/office/powerpoint/2019/9/main/command">
                <pc:docMk/>
                <pc:sldMk cId="1848232054" sldId="9424"/>
                <pc2:cmMk id="{C5596A2F-5648-4F28-9371-77D61ABB1A5F}"/>
              </pc2:cmMkLst>
              <pc226:cmRplyChg chg="add">
                <pc226:chgData name="Michael Barnes (Green Element)" userId="4a78f4c7-d97a-483f-9006-02201b8b6187" providerId="ADAL" clId="{345FD4B7-1C0B-4CB9-9247-32C6C5C2D08A}" dt="2023-06-16T13:17:32.283" v="25"/>
                <pc2:cmRplyMkLst xmlns:pc2="http://schemas.microsoft.com/office/powerpoint/2019/9/main/command">
                  <pc:docMk/>
                  <pc:sldMk cId="1848232054" sldId="9424"/>
                  <pc2:cmMk id="{C5596A2F-5648-4F28-9371-77D61ABB1A5F}"/>
                  <pc2:cmRplyMk id="{C5F5DCFB-F390-4EE5-8FBE-F4B7608EE91E}"/>
                </pc2:cmRplyMkLst>
              </pc226:cmRplyChg>
            </pc226:cmChg>
            <pc226:cmChg xmlns:pc226="http://schemas.microsoft.com/office/powerpoint/2022/06/main/command" chg="add">
              <pc226:chgData name="Michael Barnes (Green Element)" userId="4a78f4c7-d97a-483f-9006-02201b8b6187" providerId="ADAL" clId="{345FD4B7-1C0B-4CB9-9247-32C6C5C2D08A}" dt="2023-06-16T13:12:42.402" v="23"/>
              <pc2:cmMkLst xmlns:pc2="http://schemas.microsoft.com/office/powerpoint/2019/9/main/command">
                <pc:docMk/>
                <pc:sldMk cId="1848232054" sldId="9424"/>
                <pc2:cmMk id="{E9928097-6A21-4AA7-BC30-44B86EA4C2A1}"/>
              </pc2:cmMkLst>
              <pc226:cmRplyChg chg="add">
                <pc226:chgData name="Michael Barnes (Green Element)" userId="4a78f4c7-d97a-483f-9006-02201b8b6187" providerId="ADAL" clId="{345FD4B7-1C0B-4CB9-9247-32C6C5C2D08A}" dt="2023-06-16T13:12:42.402" v="23"/>
                <pc2:cmRplyMkLst xmlns:pc2="http://schemas.microsoft.com/office/powerpoint/2019/9/main/command">
                  <pc:docMk/>
                  <pc:sldMk cId="1848232054" sldId="9424"/>
                  <pc2:cmMk id="{E9928097-6A21-4AA7-BC30-44B86EA4C2A1}"/>
                  <pc2:cmRplyMk id="{950A09C9-37F7-4732-9313-1BAF252F4B45}"/>
                </pc2:cmRplyMkLst>
              </pc226:cmRplyChg>
            </pc226:cmChg>
            <pc226:cmChg xmlns:pc226="http://schemas.microsoft.com/office/powerpoint/2022/06/main/command" chg="add">
              <pc226:chgData name="Michael Barnes (Green Element)" userId="4a78f4c7-d97a-483f-9006-02201b8b6187" providerId="ADAL" clId="{345FD4B7-1C0B-4CB9-9247-32C6C5C2D08A}" dt="2023-06-16T13:15:45.392" v="24"/>
              <pc2:cmMkLst xmlns:pc2="http://schemas.microsoft.com/office/powerpoint/2019/9/main/command">
                <pc:docMk/>
                <pc:sldMk cId="1848232054" sldId="9424"/>
                <pc2:cmMk id="{8BBF95FB-CB56-4391-A44A-594AF8B21175}"/>
              </pc2:cmMkLst>
            </pc226:cmChg>
          </p:ext>
        </pc:extLst>
      </pc:sldChg>
    </pc:docChg>
  </pc:docChgLst>
  <pc:docChgLst>
    <pc:chgData name="Sadie Winkler" userId="ada88dad-46cc-4d57-905f-9bf41e691edc" providerId="ADAL" clId="{23D6DC90-AF4E-4D08-A091-3F05F1320DE0}"/>
    <pc:docChg chg="undo redo custSel addSld delSld modSld sldOrd modMainMaster delSection modSection">
      <pc:chgData name="Sadie Winkler" userId="ada88dad-46cc-4d57-905f-9bf41e691edc" providerId="ADAL" clId="{23D6DC90-AF4E-4D08-A091-3F05F1320DE0}" dt="2023-07-06T16:17:45.110" v="53899" actId="20577"/>
      <pc:docMkLst>
        <pc:docMk/>
      </pc:docMkLst>
      <pc:sldChg chg="modSp mod ord">
        <pc:chgData name="Sadie Winkler" userId="ada88dad-46cc-4d57-905f-9bf41e691edc" providerId="ADAL" clId="{23D6DC90-AF4E-4D08-A091-3F05F1320DE0}" dt="2023-06-16T10:31:59.832" v="36489"/>
        <pc:sldMkLst>
          <pc:docMk/>
          <pc:sldMk cId="2877041609" sldId="257"/>
        </pc:sldMkLst>
      </pc:sldChg>
      <pc:sldChg chg="ord">
        <pc:chgData name="Sadie Winkler" userId="ada88dad-46cc-4d57-905f-9bf41e691edc" providerId="ADAL" clId="{23D6DC90-AF4E-4D08-A091-3F05F1320DE0}" dt="2023-06-16T10:32:16.998" v="36493"/>
        <pc:sldMkLst>
          <pc:docMk/>
          <pc:sldMk cId="2031960120" sldId="1840"/>
        </pc:sldMkLst>
      </pc:sldChg>
      <pc:sldChg chg="del">
        <pc:chgData name="Sadie Winkler" userId="ada88dad-46cc-4d57-905f-9bf41e691edc" providerId="ADAL" clId="{23D6DC90-AF4E-4D08-A091-3F05F1320DE0}" dt="2023-06-14T12:55:14.710" v="15215" actId="47"/>
        <pc:sldMkLst>
          <pc:docMk/>
          <pc:sldMk cId="3986401695" sldId="1842"/>
        </pc:sldMkLst>
      </pc:sldChg>
      <pc:sldChg chg="addSp delSp modSp">
        <pc:chgData name="Sadie Winkler" userId="ada88dad-46cc-4d57-905f-9bf41e691edc" providerId="ADAL" clId="{23D6DC90-AF4E-4D08-A091-3F05F1320DE0}" dt="2023-06-01T13:39:16.194" v="42" actId="1076"/>
        <pc:sldMkLst>
          <pc:docMk/>
          <pc:sldMk cId="2484433957" sldId="9222"/>
        </pc:sldMkLst>
      </pc:sldChg>
      <pc:sldChg chg="addSp delSp modSp ord">
        <pc:chgData name="Sadie Winkler" userId="ada88dad-46cc-4d57-905f-9bf41e691edc" providerId="ADAL" clId="{23D6DC90-AF4E-4D08-A091-3F05F1320DE0}" dt="2023-06-16T10:31:59.832" v="36489"/>
        <pc:sldMkLst>
          <pc:docMk/>
          <pc:sldMk cId="2163379365" sldId="9245"/>
        </pc:sldMkLst>
      </pc:sldChg>
      <pc:sldChg chg="ord">
        <pc:chgData name="Sadie Winkler" userId="ada88dad-46cc-4d57-905f-9bf41e691edc" providerId="ADAL" clId="{23D6DC90-AF4E-4D08-A091-3F05F1320DE0}" dt="2023-06-16T10:31:59.832" v="36489"/>
        <pc:sldMkLst>
          <pc:docMk/>
          <pc:sldMk cId="2597991457" sldId="9250"/>
        </pc:sldMkLst>
      </pc:sldChg>
      <pc:sldChg chg="ord">
        <pc:chgData name="Sadie Winkler" userId="ada88dad-46cc-4d57-905f-9bf41e691edc" providerId="ADAL" clId="{23D6DC90-AF4E-4D08-A091-3F05F1320DE0}" dt="2023-06-16T10:31:59.832" v="36489"/>
        <pc:sldMkLst>
          <pc:docMk/>
          <pc:sldMk cId="2427122405" sldId="9252"/>
        </pc:sldMkLst>
      </pc:sldChg>
      <pc:sldChg chg="modSp mod">
        <pc:chgData name="Sadie Winkler" userId="ada88dad-46cc-4d57-905f-9bf41e691edc" providerId="ADAL" clId="{23D6DC90-AF4E-4D08-A091-3F05F1320DE0}" dt="2023-06-16T10:38:26.495" v="36581" actId="20577"/>
        <pc:sldMkLst>
          <pc:docMk/>
          <pc:sldMk cId="2534075711" sldId="9269"/>
        </pc:sldMkLst>
      </pc:sldChg>
      <pc:sldChg chg="addSp delSp modSp">
        <pc:chgData name="Sadie Winkler" userId="ada88dad-46cc-4d57-905f-9bf41e691edc" providerId="ADAL" clId="{23D6DC90-AF4E-4D08-A091-3F05F1320DE0}" dt="2023-06-01T13:42:15.653" v="81" actId="1076"/>
        <pc:sldMkLst>
          <pc:docMk/>
          <pc:sldMk cId="2272846786" sldId="9303"/>
        </pc:sldMkLst>
      </pc:sldChg>
      <pc:sldChg chg="addSp delSp modSp mod">
        <pc:chgData name="Sadie Winkler" userId="ada88dad-46cc-4d57-905f-9bf41e691edc" providerId="ADAL" clId="{23D6DC90-AF4E-4D08-A091-3F05F1320DE0}" dt="2023-06-15T12:08:37.594" v="25122" actId="404"/>
        <pc:sldMkLst>
          <pc:docMk/>
          <pc:sldMk cId="3741854288" sldId="9308"/>
        </pc:sldMkLst>
      </pc:sldChg>
      <pc:sldChg chg="addSp delSp modSp mod">
        <pc:chgData name="Sadie Winkler" userId="ada88dad-46cc-4d57-905f-9bf41e691edc" providerId="ADAL" clId="{23D6DC90-AF4E-4D08-A091-3F05F1320DE0}" dt="2023-06-01T13:52:17.766" v="503"/>
        <pc:sldMkLst>
          <pc:docMk/>
          <pc:sldMk cId="1066079882" sldId="9309"/>
        </pc:sldMkLst>
      </pc:sldChg>
      <pc:sldChg chg="addSp delSp modSp mod">
        <pc:chgData name="Sadie Winkler" userId="ada88dad-46cc-4d57-905f-9bf41e691edc" providerId="ADAL" clId="{23D6DC90-AF4E-4D08-A091-3F05F1320DE0}" dt="2023-06-06T11:33:46.947" v="2058" actId="20577"/>
        <pc:sldMkLst>
          <pc:docMk/>
          <pc:sldMk cId="3526202618" sldId="9311"/>
        </pc:sldMkLst>
      </pc:sldChg>
      <pc:sldChg chg="modSp mod">
        <pc:chgData name="Sadie Winkler" userId="ada88dad-46cc-4d57-905f-9bf41e691edc" providerId="ADAL" clId="{23D6DC90-AF4E-4D08-A091-3F05F1320DE0}" dt="2023-07-06T13:31:59.191" v="50531" actId="20577"/>
        <pc:sldMkLst>
          <pc:docMk/>
          <pc:sldMk cId="2325422063" sldId="9312"/>
        </pc:sldMkLst>
      </pc:sldChg>
      <pc:sldChg chg="addSp delSp modSp mod">
        <pc:chgData name="Sadie Winkler" userId="ada88dad-46cc-4d57-905f-9bf41e691edc" providerId="ADAL" clId="{23D6DC90-AF4E-4D08-A091-3F05F1320DE0}" dt="2023-06-14T22:08:01.350" v="18674" actId="20577"/>
        <pc:sldMkLst>
          <pc:docMk/>
          <pc:sldMk cId="268198085" sldId="9321"/>
        </pc:sldMkLst>
      </pc:sldChg>
      <pc:sldChg chg="addSp delSp modSp mod ord">
        <pc:chgData name="Sadie Winkler" userId="ada88dad-46cc-4d57-905f-9bf41e691edc" providerId="ADAL" clId="{23D6DC90-AF4E-4D08-A091-3F05F1320DE0}" dt="2023-06-08T11:49:20.596" v="6922" actId="404"/>
        <pc:sldMkLst>
          <pc:docMk/>
          <pc:sldMk cId="746935511" sldId="9322"/>
        </pc:sldMkLst>
      </pc:sldChg>
      <pc:sldChg chg="addSp delSp modSp mod">
        <pc:chgData name="Sadie Winkler" userId="ada88dad-46cc-4d57-905f-9bf41e691edc" providerId="ADAL" clId="{23D6DC90-AF4E-4D08-A091-3F05F1320DE0}" dt="2023-06-14T22:09:38.425" v="18698" actId="20577"/>
        <pc:sldMkLst>
          <pc:docMk/>
          <pc:sldMk cId="3077268455" sldId="9327"/>
        </pc:sldMkLst>
      </pc:sldChg>
      <pc:sldChg chg="addSp delSp modSp mod">
        <pc:chgData name="Sadie Winkler" userId="ada88dad-46cc-4d57-905f-9bf41e691edc" providerId="ADAL" clId="{23D6DC90-AF4E-4D08-A091-3F05F1320DE0}" dt="2023-06-08T11:49:38.298" v="6924" actId="207"/>
        <pc:sldMkLst>
          <pc:docMk/>
          <pc:sldMk cId="899707666" sldId="9328"/>
        </pc:sldMkLst>
      </pc:sldChg>
      <pc:sldChg chg="addSp delSp modSp mod">
        <pc:chgData name="Sadie Winkler" userId="ada88dad-46cc-4d57-905f-9bf41e691edc" providerId="ADAL" clId="{23D6DC90-AF4E-4D08-A091-3F05F1320DE0}" dt="2023-06-08T11:49:53.029" v="6931" actId="20577"/>
        <pc:sldMkLst>
          <pc:docMk/>
          <pc:sldMk cId="788829325" sldId="9331"/>
        </pc:sldMkLst>
      </pc:sldChg>
      <pc:sldChg chg="addSp delSp modSp">
        <pc:chgData name="Sadie Winkler" userId="ada88dad-46cc-4d57-905f-9bf41e691edc" providerId="ADAL" clId="{23D6DC90-AF4E-4D08-A091-3F05F1320DE0}" dt="2023-06-01T13:40:21.361" v="60"/>
        <pc:sldMkLst>
          <pc:docMk/>
          <pc:sldMk cId="842806842" sldId="9332"/>
        </pc:sldMkLst>
      </pc:sldChg>
      <pc:sldChg chg="addSp delSp modSp del mod ord modShow">
        <pc:chgData name="Sadie Winkler" userId="ada88dad-46cc-4d57-905f-9bf41e691edc" providerId="ADAL" clId="{23D6DC90-AF4E-4D08-A091-3F05F1320DE0}" dt="2023-06-15T16:49:46.795" v="31557" actId="2696"/>
        <pc:sldMkLst>
          <pc:docMk/>
          <pc:sldMk cId="475151626" sldId="9334"/>
        </pc:sldMkLst>
      </pc:sldChg>
      <pc:sldChg chg="del">
        <pc:chgData name="Sadie Winkler" userId="ada88dad-46cc-4d57-905f-9bf41e691edc" providerId="ADAL" clId="{23D6DC90-AF4E-4D08-A091-3F05F1320DE0}" dt="2023-06-14T12:54:09.843" v="15211" actId="47"/>
        <pc:sldMkLst>
          <pc:docMk/>
          <pc:sldMk cId="1540024523" sldId="9337"/>
        </pc:sldMkLst>
      </pc:sldChg>
      <pc:sldChg chg="delSp modSp mod">
        <pc:chgData name="Sadie Winkler" userId="ada88dad-46cc-4d57-905f-9bf41e691edc" providerId="ADAL" clId="{23D6DC90-AF4E-4D08-A091-3F05F1320DE0}" dt="2023-06-15T22:35:47.791" v="32122" actId="1076"/>
        <pc:sldMkLst>
          <pc:docMk/>
          <pc:sldMk cId="4209255133" sldId="9351"/>
        </pc:sldMkLst>
      </pc:sldChg>
      <pc:sldChg chg="addSp delSp modSp mod modCm">
        <pc:chgData name="Sadie Winkler" userId="ada88dad-46cc-4d57-905f-9bf41e691edc" providerId="ADAL" clId="{23D6DC90-AF4E-4D08-A091-3F05F1320DE0}" dt="2023-07-06T12:51:03.077" v="49758" actId="404"/>
        <pc:sldMkLst>
          <pc:docMk/>
          <pc:sldMk cId="2141109148" sldId="9354"/>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3:47:39.732" v="36630"/>
              <pc2:cmMkLst xmlns:pc2="http://schemas.microsoft.com/office/powerpoint/2019/9/main/command">
                <pc:docMk/>
                <pc:sldMk cId="2141109148" sldId="9354"/>
                <pc2:cmMk id="{B3B2C413-CE59-4541-8260-8E56B2DF0BD3}"/>
              </pc2:cmMkLst>
            </pc226:cmChg>
          </p:ext>
        </pc:extLst>
      </pc:sldChg>
      <pc:sldChg chg="addSp delSp modSp del mod">
        <pc:chgData name="Sadie Winkler" userId="ada88dad-46cc-4d57-905f-9bf41e691edc" providerId="ADAL" clId="{23D6DC90-AF4E-4D08-A091-3F05F1320DE0}" dt="2023-06-14T12:54:29.014" v="15213" actId="47"/>
        <pc:sldMkLst>
          <pc:docMk/>
          <pc:sldMk cId="1284125624" sldId="9358"/>
        </pc:sldMkLst>
      </pc:sldChg>
      <pc:sldChg chg="addSp delSp modSp mod modCm">
        <pc:chgData name="Sadie Winkler" userId="ada88dad-46cc-4d57-905f-9bf41e691edc" providerId="ADAL" clId="{23D6DC90-AF4E-4D08-A091-3F05F1320DE0}" dt="2023-07-06T16:17:45.110" v="53899" actId="20577"/>
        <pc:sldMkLst>
          <pc:docMk/>
          <pc:sldMk cId="4119135839" sldId="9360"/>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5:03:48.928" v="38158"/>
              <pc2:cmMkLst xmlns:pc2="http://schemas.microsoft.com/office/powerpoint/2019/9/main/command">
                <pc:docMk/>
                <pc:sldMk cId="4119135839" sldId="9360"/>
                <pc2:cmMk id="{1C6E4394-C001-4199-8FF1-8FAF118915CE}"/>
              </pc2:cmMkLst>
            </pc226:cmChg>
          </p:ext>
        </pc:extLst>
      </pc:sldChg>
      <pc:sldChg chg="addSp delSp modSp ord">
        <pc:chgData name="Sadie Winkler" userId="ada88dad-46cc-4d57-905f-9bf41e691edc" providerId="ADAL" clId="{23D6DC90-AF4E-4D08-A091-3F05F1320DE0}" dt="2023-06-16T10:32:07.104" v="36491"/>
        <pc:sldMkLst>
          <pc:docMk/>
          <pc:sldMk cId="547618250" sldId="9363"/>
        </pc:sldMkLst>
      </pc:sldChg>
      <pc:sldChg chg="addSp delSp modSp mod">
        <pc:chgData name="Sadie Winkler" userId="ada88dad-46cc-4d57-905f-9bf41e691edc" providerId="ADAL" clId="{23D6DC90-AF4E-4D08-A091-3F05F1320DE0}" dt="2023-06-16T10:38:41.740" v="36600" actId="20577"/>
        <pc:sldMkLst>
          <pc:docMk/>
          <pc:sldMk cId="1311547643" sldId="9364"/>
        </pc:sldMkLst>
      </pc:sldChg>
      <pc:sldChg chg="addSp delSp modSp">
        <pc:chgData name="Sadie Winkler" userId="ada88dad-46cc-4d57-905f-9bf41e691edc" providerId="ADAL" clId="{23D6DC90-AF4E-4D08-A091-3F05F1320DE0}" dt="2023-06-01T13:42:56.685" v="91" actId="167"/>
        <pc:sldMkLst>
          <pc:docMk/>
          <pc:sldMk cId="1681364526" sldId="9365"/>
        </pc:sldMkLst>
      </pc:sldChg>
      <pc:sldChg chg="ord">
        <pc:chgData name="Sadie Winkler" userId="ada88dad-46cc-4d57-905f-9bf41e691edc" providerId="ADAL" clId="{23D6DC90-AF4E-4D08-A091-3F05F1320DE0}" dt="2023-06-16T10:32:16.998" v="36493"/>
        <pc:sldMkLst>
          <pc:docMk/>
          <pc:sldMk cId="4141144299" sldId="9366"/>
        </pc:sldMkLst>
      </pc:sldChg>
      <pc:sldChg chg="del">
        <pc:chgData name="Sadie Winkler" userId="ada88dad-46cc-4d57-905f-9bf41e691edc" providerId="ADAL" clId="{23D6DC90-AF4E-4D08-A091-3F05F1320DE0}" dt="2023-06-14T12:54:07.750" v="15210" actId="47"/>
        <pc:sldMkLst>
          <pc:docMk/>
          <pc:sldMk cId="884272339" sldId="9367"/>
        </pc:sldMkLst>
      </pc:sldChg>
      <pc:sldChg chg="addSp delSp modSp mod">
        <pc:chgData name="Sadie Winkler" userId="ada88dad-46cc-4d57-905f-9bf41e691edc" providerId="ADAL" clId="{23D6DC90-AF4E-4D08-A091-3F05F1320DE0}" dt="2023-06-08T11:48:48.511" v="6912" actId="207"/>
        <pc:sldMkLst>
          <pc:docMk/>
          <pc:sldMk cId="1235719711" sldId="9377"/>
        </pc:sldMkLst>
      </pc:sldChg>
      <pc:sldChg chg="addSp delSp modSp mod modNotesTx">
        <pc:chgData name="Sadie Winkler" userId="ada88dad-46cc-4d57-905f-9bf41e691edc" providerId="ADAL" clId="{23D6DC90-AF4E-4D08-A091-3F05F1320DE0}" dt="2023-07-06T13:14:28.802" v="50371" actId="20577"/>
        <pc:sldMkLst>
          <pc:docMk/>
          <pc:sldMk cId="239536176" sldId="9378"/>
        </pc:sldMkLst>
      </pc:sldChg>
      <pc:sldChg chg="del">
        <pc:chgData name="Sadie Winkler" userId="ada88dad-46cc-4d57-905f-9bf41e691edc" providerId="ADAL" clId="{23D6DC90-AF4E-4D08-A091-3F05F1320DE0}" dt="2023-06-14T23:28:07.509" v="21673" actId="47"/>
        <pc:sldMkLst>
          <pc:docMk/>
          <pc:sldMk cId="934321760" sldId="9379"/>
        </pc:sldMkLst>
      </pc:sldChg>
      <pc:sldChg chg="addSp delSp modSp mod ord modCm">
        <pc:chgData name="Sadie Winkler" userId="ada88dad-46cc-4d57-905f-9bf41e691edc" providerId="ADAL" clId="{23D6DC90-AF4E-4D08-A091-3F05F1320DE0}" dt="2023-07-06T13:09:54.496" v="50356" actId="20577"/>
        <pc:sldMkLst>
          <pc:docMk/>
          <pc:sldMk cId="3645710225" sldId="9380"/>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4:00:49.707" v="36984"/>
              <pc2:cmMkLst xmlns:pc2="http://schemas.microsoft.com/office/powerpoint/2019/9/main/command">
                <pc:docMk/>
                <pc:sldMk cId="3645710225" sldId="9380"/>
                <pc2:cmMk id="{524D0E04-2C7D-488B-B4FA-B6B81F144FFB}"/>
              </pc2:cmMkLst>
            </pc226:cmChg>
            <pc226:cmChg xmlns:pc226="http://schemas.microsoft.com/office/powerpoint/2022/06/main/command" chg="mod">
              <pc226:chgData name="Sadie Winkler" userId="ada88dad-46cc-4d57-905f-9bf41e691edc" providerId="ADAL" clId="{23D6DC90-AF4E-4D08-A091-3F05F1320DE0}" dt="2023-06-16T14:09:00.877" v="37414"/>
              <pc2:cmMkLst xmlns:pc2="http://schemas.microsoft.com/office/powerpoint/2019/9/main/command">
                <pc:docMk/>
                <pc:sldMk cId="3645710225" sldId="9380"/>
                <pc2:cmMk id="{88D6A004-F50F-490B-AB5D-26E7DBE04F04}"/>
              </pc2:cmMkLst>
            </pc226:cmChg>
          </p:ext>
        </pc:extLst>
      </pc:sldChg>
      <pc:sldChg chg="modSp mod ord">
        <pc:chgData name="Sadie Winkler" userId="ada88dad-46cc-4d57-905f-9bf41e691edc" providerId="ADAL" clId="{23D6DC90-AF4E-4D08-A091-3F05F1320DE0}" dt="2023-07-04T13:41:23.928" v="43635" actId="20577"/>
        <pc:sldMkLst>
          <pc:docMk/>
          <pc:sldMk cId="2021656322" sldId="9382"/>
        </pc:sldMkLst>
      </pc:sldChg>
      <pc:sldChg chg="del">
        <pc:chgData name="Sadie Winkler" userId="ada88dad-46cc-4d57-905f-9bf41e691edc" providerId="ADAL" clId="{23D6DC90-AF4E-4D08-A091-3F05F1320DE0}" dt="2023-06-14T12:54:02.298" v="15209" actId="47"/>
        <pc:sldMkLst>
          <pc:docMk/>
          <pc:sldMk cId="2631255210" sldId="9384"/>
        </pc:sldMkLst>
      </pc:sldChg>
      <pc:sldChg chg="addSp delSp modSp mod ord modCm">
        <pc:chgData name="Sadie Winkler" userId="ada88dad-46cc-4d57-905f-9bf41e691edc" providerId="ADAL" clId="{23D6DC90-AF4E-4D08-A091-3F05F1320DE0}" dt="2023-06-16T16:09:43.729" v="38302" actId="1076"/>
        <pc:sldMkLst>
          <pc:docMk/>
          <pc:sldMk cId="1026449295" sldId="9385"/>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5:08:14.900" v="38191"/>
              <pc2:cmMkLst xmlns:pc2="http://schemas.microsoft.com/office/powerpoint/2019/9/main/command">
                <pc:docMk/>
                <pc:sldMk cId="1026449295" sldId="9385"/>
                <pc2:cmMk id="{33D6DE3C-6A0C-468D-AE42-4A299BC1F2BA}"/>
              </pc2:cmMkLst>
            </pc226:cmChg>
            <pc226:cmChg xmlns:pc226="http://schemas.microsoft.com/office/powerpoint/2022/06/main/command" chg="mod">
              <pc226:chgData name="Sadie Winkler" userId="ada88dad-46cc-4d57-905f-9bf41e691edc" providerId="ADAL" clId="{23D6DC90-AF4E-4D08-A091-3F05F1320DE0}" dt="2023-06-16T14:42:37.788" v="37657"/>
              <pc2:cmMkLst xmlns:pc2="http://schemas.microsoft.com/office/powerpoint/2019/9/main/command">
                <pc:docMk/>
                <pc:sldMk cId="1026449295" sldId="9385"/>
                <pc2:cmMk id="{6D2ED53F-9AB3-4677-833D-A89D84918030}"/>
              </pc2:cmMkLst>
            </pc226:cmChg>
            <pc226:cmChg xmlns:pc226="http://schemas.microsoft.com/office/powerpoint/2022/06/main/command" chg="mod">
              <pc226:chgData name="Sadie Winkler" userId="ada88dad-46cc-4d57-905f-9bf41e691edc" providerId="ADAL" clId="{23D6DC90-AF4E-4D08-A091-3F05F1320DE0}" dt="2023-06-16T14:42:24.774" v="37654" actId="20577"/>
              <pc2:cmMkLst xmlns:pc2="http://schemas.microsoft.com/office/powerpoint/2019/9/main/command">
                <pc:docMk/>
                <pc:sldMk cId="1026449295" sldId="9385"/>
                <pc2:cmMk id="{AEEEF3C0-BD52-43E2-9409-A1FF5B837CB3}"/>
              </pc2:cmMkLst>
            </pc226:cmChg>
            <pc226:cmChg xmlns:pc226="http://schemas.microsoft.com/office/powerpoint/2022/06/main/command" chg="">
              <pc226:chgData name="Sadie Winkler" userId="ada88dad-46cc-4d57-905f-9bf41e691edc" providerId="ADAL" clId="{23D6DC90-AF4E-4D08-A091-3F05F1320DE0}" dt="2023-06-16T14:42:59.814" v="37658"/>
              <pc2:cmMkLst xmlns:pc2="http://schemas.microsoft.com/office/powerpoint/2019/9/main/command">
                <pc:docMk/>
                <pc:sldMk cId="1026449295" sldId="9385"/>
                <pc2:cmMk id="{00BE3CD0-F457-40F2-A3A2-D8D1E497C9EF}"/>
              </pc2:cmMkLst>
              <pc226:cmRplyChg chg="add">
                <pc226:chgData name="Sadie Winkler" userId="ada88dad-46cc-4d57-905f-9bf41e691edc" providerId="ADAL" clId="{23D6DC90-AF4E-4D08-A091-3F05F1320DE0}" dt="2023-06-16T14:42:59.814" v="37658"/>
                <pc2:cmRplyMkLst xmlns:pc2="http://schemas.microsoft.com/office/powerpoint/2019/9/main/command">
                  <pc:docMk/>
                  <pc:sldMk cId="1026449295" sldId="9385"/>
                  <pc2:cmMk id="{00BE3CD0-F457-40F2-A3A2-D8D1E497C9EF}"/>
                  <pc2:cmRplyMk id="{A6B05693-51B7-4E6F-A514-337CC551F989}"/>
                </pc2:cmRplyMkLst>
              </pc226:cmRplyChg>
            </pc226:cmChg>
          </p:ext>
        </pc:extLst>
      </pc:sldChg>
      <pc:sldChg chg="del">
        <pc:chgData name="Sadie Winkler" userId="ada88dad-46cc-4d57-905f-9bf41e691edc" providerId="ADAL" clId="{23D6DC90-AF4E-4D08-A091-3F05F1320DE0}" dt="2023-06-16T10:31:25.462" v="36485" actId="2696"/>
        <pc:sldMkLst>
          <pc:docMk/>
          <pc:sldMk cId="3348183926" sldId="9387"/>
        </pc:sldMkLst>
      </pc:sldChg>
      <pc:sldChg chg="del">
        <pc:chgData name="Sadie Winkler" userId="ada88dad-46cc-4d57-905f-9bf41e691edc" providerId="ADAL" clId="{23D6DC90-AF4E-4D08-A091-3F05F1320DE0}" dt="2023-06-14T22:35:28.477" v="19802" actId="47"/>
        <pc:sldMkLst>
          <pc:docMk/>
          <pc:sldMk cId="1960815379" sldId="9390"/>
        </pc:sldMkLst>
      </pc:sldChg>
      <pc:sldChg chg="modSp del mod">
        <pc:chgData name="Sadie Winkler" userId="ada88dad-46cc-4d57-905f-9bf41e691edc" providerId="ADAL" clId="{23D6DC90-AF4E-4D08-A091-3F05F1320DE0}" dt="2023-06-14T22:35:27.377" v="19801" actId="47"/>
        <pc:sldMkLst>
          <pc:docMk/>
          <pc:sldMk cId="522246277" sldId="9391"/>
        </pc:sldMkLst>
      </pc:sldChg>
      <pc:sldChg chg="addSp delSp modSp mod modClrScheme modCm chgLayout modNotesTx">
        <pc:chgData name="Sadie Winkler" userId="ada88dad-46cc-4d57-905f-9bf41e691edc" providerId="ADAL" clId="{23D6DC90-AF4E-4D08-A091-3F05F1320DE0}" dt="2023-06-16T16:13:07.269" v="38336" actId="20577"/>
        <pc:sldMkLst>
          <pc:docMk/>
          <pc:sldMk cId="2591862296" sldId="9393"/>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4:50:07.671" v="37951"/>
              <pc2:cmMkLst xmlns:pc2="http://schemas.microsoft.com/office/powerpoint/2019/9/main/command">
                <pc:docMk/>
                <pc:sldMk cId="2591862296" sldId="9393"/>
                <pc2:cmMk id="{3906F30F-BE9B-458F-86AB-E9036161E18F}"/>
              </pc2:cmMkLst>
            </pc226:cmChg>
          </p:ext>
        </pc:extLst>
      </pc:sldChg>
      <pc:sldChg chg="modSp del mod">
        <pc:chgData name="Sadie Winkler" userId="ada88dad-46cc-4d57-905f-9bf41e691edc" providerId="ADAL" clId="{23D6DC90-AF4E-4D08-A091-3F05F1320DE0}" dt="2023-06-13T19:49:01.104" v="11338" actId="2696"/>
        <pc:sldMkLst>
          <pc:docMk/>
          <pc:sldMk cId="3740206279" sldId="9394"/>
        </pc:sldMkLst>
      </pc:sldChg>
      <pc:sldChg chg="modSp del mod">
        <pc:chgData name="Sadie Winkler" userId="ada88dad-46cc-4d57-905f-9bf41e691edc" providerId="ADAL" clId="{23D6DC90-AF4E-4D08-A091-3F05F1320DE0}" dt="2023-06-14T23:34:11.881" v="21719" actId="47"/>
        <pc:sldMkLst>
          <pc:docMk/>
          <pc:sldMk cId="3629606475" sldId="9399"/>
        </pc:sldMkLst>
      </pc:sldChg>
      <pc:sldChg chg="addSp delSp modSp">
        <pc:chgData name="Sadie Winkler" userId="ada88dad-46cc-4d57-905f-9bf41e691edc" providerId="ADAL" clId="{23D6DC90-AF4E-4D08-A091-3F05F1320DE0}" dt="2023-06-01T13:40:16.129" v="58"/>
        <pc:sldMkLst>
          <pc:docMk/>
          <pc:sldMk cId="2490193326" sldId="9400"/>
        </pc:sldMkLst>
      </pc:sldChg>
      <pc:sldChg chg="modSp del mod ord">
        <pc:chgData name="Sadie Winkler" userId="ada88dad-46cc-4d57-905f-9bf41e691edc" providerId="ADAL" clId="{23D6DC90-AF4E-4D08-A091-3F05F1320DE0}" dt="2023-06-15T12:24:32.888" v="25170" actId="47"/>
        <pc:sldMkLst>
          <pc:docMk/>
          <pc:sldMk cId="265001574" sldId="9403"/>
        </pc:sldMkLst>
      </pc:sldChg>
      <pc:sldChg chg="del">
        <pc:chgData name="Sadie Winkler" userId="ada88dad-46cc-4d57-905f-9bf41e691edc" providerId="ADAL" clId="{23D6DC90-AF4E-4D08-A091-3F05F1320DE0}" dt="2023-06-14T22:40:39.520" v="20006" actId="47"/>
        <pc:sldMkLst>
          <pc:docMk/>
          <pc:sldMk cId="416898073" sldId="9404"/>
        </pc:sldMkLst>
      </pc:sldChg>
      <pc:sldChg chg="del">
        <pc:chgData name="Sadie Winkler" userId="ada88dad-46cc-4d57-905f-9bf41e691edc" providerId="ADAL" clId="{23D6DC90-AF4E-4D08-A091-3F05F1320DE0}" dt="2023-06-14T12:54:15.807" v="15212" actId="47"/>
        <pc:sldMkLst>
          <pc:docMk/>
          <pc:sldMk cId="2778573890" sldId="9406"/>
        </pc:sldMkLst>
      </pc:sldChg>
      <pc:sldChg chg="addSp delSp modSp del">
        <pc:chgData name="Sadie Winkler" userId="ada88dad-46cc-4d57-905f-9bf41e691edc" providerId="ADAL" clId="{23D6DC90-AF4E-4D08-A091-3F05F1320DE0}" dt="2023-06-14T12:54:34.134" v="15214" actId="47"/>
        <pc:sldMkLst>
          <pc:docMk/>
          <pc:sldMk cId="3650335119" sldId="9408"/>
        </pc:sldMkLst>
      </pc:sldChg>
      <pc:sldChg chg="addSp delSp modSp del mod modShow">
        <pc:chgData name="Sadie Winkler" userId="ada88dad-46cc-4d57-905f-9bf41e691edc" providerId="ADAL" clId="{23D6DC90-AF4E-4D08-A091-3F05F1320DE0}" dt="2023-06-15T16:49:56.612" v="31558" actId="2696"/>
        <pc:sldMkLst>
          <pc:docMk/>
          <pc:sldMk cId="3634146826" sldId="9409"/>
        </pc:sldMkLst>
      </pc:sldChg>
      <pc:sldChg chg="del">
        <pc:chgData name="Sadie Winkler" userId="ada88dad-46cc-4d57-905f-9bf41e691edc" providerId="ADAL" clId="{23D6DC90-AF4E-4D08-A091-3F05F1320DE0}" dt="2023-06-15T16:07:07.441" v="29563" actId="2696"/>
        <pc:sldMkLst>
          <pc:docMk/>
          <pc:sldMk cId="540445877" sldId="9410"/>
        </pc:sldMkLst>
      </pc:sldChg>
      <pc:sldChg chg="del">
        <pc:chgData name="Sadie Winkler" userId="ada88dad-46cc-4d57-905f-9bf41e691edc" providerId="ADAL" clId="{23D6DC90-AF4E-4D08-A091-3F05F1320DE0}" dt="2023-06-15T16:07:22.771" v="29564" actId="2696"/>
        <pc:sldMkLst>
          <pc:docMk/>
          <pc:sldMk cId="98177521" sldId="9411"/>
        </pc:sldMkLst>
      </pc:sldChg>
      <pc:sldChg chg="addSp delSp modSp new mod modClrScheme modCm chgLayout">
        <pc:chgData name="Sadie Winkler" userId="ada88dad-46cc-4d57-905f-9bf41e691edc" providerId="ADAL" clId="{23D6DC90-AF4E-4D08-A091-3F05F1320DE0}" dt="2023-07-06T13:02:57.472" v="50262" actId="20577"/>
        <pc:sldMkLst>
          <pc:docMk/>
          <pc:sldMk cId="1120192943" sldId="9412"/>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3:48:16.864" v="36636"/>
              <pc2:cmMkLst xmlns:pc2="http://schemas.microsoft.com/office/powerpoint/2019/9/main/command">
                <pc:docMk/>
                <pc:sldMk cId="1120192943" sldId="9412"/>
                <pc2:cmMk id="{D5A99909-C797-4D3A-B3F7-CD6D7F0293E2}"/>
              </pc2:cmMkLst>
            </pc226:cmChg>
            <pc226:cmChg xmlns:pc226="http://schemas.microsoft.com/office/powerpoint/2022/06/main/command" chg="mod">
              <pc226:chgData name="Sadie Winkler" userId="ada88dad-46cc-4d57-905f-9bf41e691edc" providerId="ADAL" clId="{23D6DC90-AF4E-4D08-A091-3F05F1320DE0}" dt="2023-06-29T08:18:44.309" v="38936" actId="20577"/>
              <pc2:cmMkLst xmlns:pc2="http://schemas.microsoft.com/office/powerpoint/2019/9/main/command">
                <pc:docMk/>
                <pc:sldMk cId="1120192943" sldId="9412"/>
                <pc2:cmMk id="{C945BD23-FA1B-4F81-8EDD-A40BC3B65488}"/>
              </pc2:cmMkLst>
            </pc226:cmChg>
          </p:ext>
        </pc:extLst>
      </pc:sldChg>
      <pc:sldChg chg="modSp del mod">
        <pc:chgData name="Sadie Winkler" userId="ada88dad-46cc-4d57-905f-9bf41e691edc" providerId="ADAL" clId="{23D6DC90-AF4E-4D08-A091-3F05F1320DE0}" dt="2023-06-06T11:49:17.323" v="2177" actId="2696"/>
        <pc:sldMkLst>
          <pc:docMk/>
          <pc:sldMk cId="1726713029" sldId="9413"/>
        </pc:sldMkLst>
      </pc:sldChg>
      <pc:sldChg chg="addSp delSp modSp add mod modClrScheme modCm chgLayout">
        <pc:chgData name="Sadie Winkler" userId="ada88dad-46cc-4d57-905f-9bf41e691edc" providerId="ADAL" clId="{23D6DC90-AF4E-4D08-A091-3F05F1320DE0}" dt="2023-07-05T12:57:19.375" v="46809" actId="1076"/>
        <pc:sldMkLst>
          <pc:docMk/>
          <pc:sldMk cId="1784203405" sldId="9413"/>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7-05T12:35:01.197" v="46110" actId="20577"/>
              <pc2:cmMkLst xmlns:pc2="http://schemas.microsoft.com/office/powerpoint/2019/9/main/command">
                <pc:docMk/>
                <pc:sldMk cId="1784203405" sldId="9413"/>
                <pc2:cmMk id="{04364508-02B4-4CB7-95C2-649BA4F74EC6}"/>
              </pc2:cmMkLst>
            </pc226:cmChg>
            <pc226:cmChg xmlns:pc226="http://schemas.microsoft.com/office/powerpoint/2022/06/main/command" chg="mod">
              <pc226:chgData name="Sadie Winkler" userId="ada88dad-46cc-4d57-905f-9bf41e691edc" providerId="ADAL" clId="{23D6DC90-AF4E-4D08-A091-3F05F1320DE0}" dt="2023-06-16T13:51:23.816" v="36893"/>
              <pc2:cmMkLst xmlns:pc2="http://schemas.microsoft.com/office/powerpoint/2019/9/main/command">
                <pc:docMk/>
                <pc:sldMk cId="1784203405" sldId="9413"/>
                <pc2:cmMk id="{50BADE27-E0E7-43EA-80C9-F33CC7998BC7}"/>
              </pc2:cmMkLst>
            </pc226:cmChg>
            <pc226:cmChg xmlns:pc226="http://schemas.microsoft.com/office/powerpoint/2022/06/main/command" chg="mod">
              <pc226:chgData name="Sadie Winkler" userId="ada88dad-46cc-4d57-905f-9bf41e691edc" providerId="ADAL" clId="{23D6DC90-AF4E-4D08-A091-3F05F1320DE0}" dt="2023-06-16T13:50:48.437" v="36888"/>
              <pc2:cmMkLst xmlns:pc2="http://schemas.microsoft.com/office/powerpoint/2019/9/main/command">
                <pc:docMk/>
                <pc:sldMk cId="1784203405" sldId="9413"/>
                <pc2:cmMk id="{56562F7D-A5A5-498A-8299-A261E4C6E4A1}"/>
              </pc2:cmMkLst>
            </pc226:cmChg>
          </p:ext>
        </pc:extLst>
      </pc:sldChg>
      <pc:sldChg chg="del">
        <pc:chgData name="Sadie Winkler" userId="ada88dad-46cc-4d57-905f-9bf41e691edc" providerId="ADAL" clId="{23D6DC90-AF4E-4D08-A091-3F05F1320DE0}" dt="2023-06-07T15:11:51.673" v="4997" actId="2696"/>
        <pc:sldMkLst>
          <pc:docMk/>
          <pc:sldMk cId="2000362590" sldId="9414"/>
        </pc:sldMkLst>
      </pc:sldChg>
      <pc:sldChg chg="new del">
        <pc:chgData name="Sadie Winkler" userId="ada88dad-46cc-4d57-905f-9bf41e691edc" providerId="ADAL" clId="{23D6DC90-AF4E-4D08-A091-3F05F1320DE0}" dt="2023-06-06T15:42:52.407" v="3593" actId="680"/>
        <pc:sldMkLst>
          <pc:docMk/>
          <pc:sldMk cId="2605394435" sldId="9414"/>
        </pc:sldMkLst>
      </pc:sldChg>
      <pc:sldChg chg="modSp del mod">
        <pc:chgData name="Sadie Winkler" userId="ada88dad-46cc-4d57-905f-9bf41e691edc" providerId="ADAL" clId="{23D6DC90-AF4E-4D08-A091-3F05F1320DE0}" dt="2023-06-06T11:49:20.360" v="2178" actId="2696"/>
        <pc:sldMkLst>
          <pc:docMk/>
          <pc:sldMk cId="3246448647" sldId="9414"/>
        </pc:sldMkLst>
      </pc:sldChg>
      <pc:sldChg chg="modSp add del mod">
        <pc:chgData name="Sadie Winkler" userId="ada88dad-46cc-4d57-905f-9bf41e691edc" providerId="ADAL" clId="{23D6DC90-AF4E-4D08-A091-3F05F1320DE0}" dt="2023-06-06T11:49:24.059" v="2179" actId="2696"/>
        <pc:sldMkLst>
          <pc:docMk/>
          <pc:sldMk cId="1345218087" sldId="9415"/>
        </pc:sldMkLst>
      </pc:sldChg>
      <pc:sldChg chg="addSp delSp modSp add mod modCm">
        <pc:chgData name="Sadie Winkler" userId="ada88dad-46cc-4d57-905f-9bf41e691edc" providerId="ADAL" clId="{23D6DC90-AF4E-4D08-A091-3F05F1320DE0}" dt="2023-06-16T16:11:18.853" v="38311" actId="20577"/>
        <pc:sldMkLst>
          <pc:docMk/>
          <pc:sldMk cId="2641378758" sldId="9415"/>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4:13:29.283" v="37576"/>
              <pc2:cmMkLst xmlns:pc2="http://schemas.microsoft.com/office/powerpoint/2019/9/main/command">
                <pc:docMk/>
                <pc:sldMk cId="2641378758" sldId="9415"/>
                <pc2:cmMk id="{C90BD32A-A0F2-449C-9334-6B798394D418}"/>
              </pc2:cmMkLst>
            </pc226:cmChg>
            <pc226:cmChg xmlns:pc226="http://schemas.microsoft.com/office/powerpoint/2022/06/main/command" chg="mod">
              <pc226:chgData name="Sadie Winkler" userId="ada88dad-46cc-4d57-905f-9bf41e691edc" providerId="ADAL" clId="{23D6DC90-AF4E-4D08-A091-3F05F1320DE0}" dt="2023-06-16T14:09:09.919" v="37415"/>
              <pc2:cmMkLst xmlns:pc2="http://schemas.microsoft.com/office/powerpoint/2019/9/main/command">
                <pc:docMk/>
                <pc:sldMk cId="2641378758" sldId="9415"/>
                <pc2:cmMk id="{F3EB2E60-1EBD-44D0-A5C9-3855908D6457}"/>
              </pc2:cmMkLst>
            </pc226:cmChg>
          </p:ext>
        </pc:extLst>
      </pc:sldChg>
      <pc:sldChg chg="modSp add del mod">
        <pc:chgData name="Sadie Winkler" userId="ada88dad-46cc-4d57-905f-9bf41e691edc" providerId="ADAL" clId="{23D6DC90-AF4E-4D08-A091-3F05F1320DE0}" dt="2023-06-06T11:49:27.714" v="2180" actId="2696"/>
        <pc:sldMkLst>
          <pc:docMk/>
          <pc:sldMk cId="941894644" sldId="9416"/>
        </pc:sldMkLst>
      </pc:sldChg>
      <pc:sldChg chg="addSp delSp modSp add mod ord modCm modNotesTx">
        <pc:chgData name="Sadie Winkler" userId="ada88dad-46cc-4d57-905f-9bf41e691edc" providerId="ADAL" clId="{23D6DC90-AF4E-4D08-A091-3F05F1320DE0}" dt="2023-06-16T16:13:20.997" v="38342" actId="20577"/>
        <pc:sldMkLst>
          <pc:docMk/>
          <pc:sldMk cId="1678578305" sldId="9416"/>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4:44:35.636" v="37677" actId="21"/>
              <pc2:cmMkLst xmlns:pc2="http://schemas.microsoft.com/office/powerpoint/2019/9/main/command">
                <pc:docMk/>
                <pc:sldMk cId="1678578305" sldId="9416"/>
                <pc2:cmMk id="{8BC8CB74-F59F-48C1-8F59-06A78CB78F71}"/>
              </pc2:cmMkLst>
            </pc226:cmChg>
          </p:ext>
        </pc:extLst>
      </pc:sldChg>
      <pc:sldChg chg="delSp modSp add del mod">
        <pc:chgData name="Sadie Winkler" userId="ada88dad-46cc-4d57-905f-9bf41e691edc" providerId="ADAL" clId="{23D6DC90-AF4E-4D08-A091-3F05F1320DE0}" dt="2023-06-13T14:46:46.933" v="7369" actId="2696"/>
        <pc:sldMkLst>
          <pc:docMk/>
          <pc:sldMk cId="217480717" sldId="9417"/>
        </pc:sldMkLst>
      </pc:sldChg>
      <pc:sldChg chg="modSp add del mod">
        <pc:chgData name="Sadie Winkler" userId="ada88dad-46cc-4d57-905f-9bf41e691edc" providerId="ADAL" clId="{23D6DC90-AF4E-4D08-A091-3F05F1320DE0}" dt="2023-06-06T11:49:30.907" v="2181" actId="2696"/>
        <pc:sldMkLst>
          <pc:docMk/>
          <pc:sldMk cId="2539627790" sldId="9417"/>
        </pc:sldMkLst>
      </pc:sldChg>
      <pc:sldChg chg="modSp add mod ord modCm">
        <pc:chgData name="Sadie Winkler" userId="ada88dad-46cc-4d57-905f-9bf41e691edc" providerId="ADAL" clId="{23D6DC90-AF4E-4D08-A091-3F05F1320DE0}" dt="2023-07-06T16:07:26.933" v="53872" actId="20577"/>
        <pc:sldMkLst>
          <pc:docMk/>
          <pc:sldMk cId="2061751688" sldId="9418"/>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7-06T16:07:26.933" v="53872" actId="20577"/>
              <pc2:cmMkLst xmlns:pc2="http://schemas.microsoft.com/office/powerpoint/2019/9/main/command">
                <pc:docMk/>
                <pc:sldMk cId="2061751688" sldId="9418"/>
                <pc2:cmMk id="{E333096D-0ED2-4991-B9F6-F87BB2FCF49A}"/>
              </pc2:cmMkLst>
            </pc226:cmChg>
          </p:ext>
        </pc:extLst>
      </pc:sldChg>
      <pc:sldChg chg="addSp delSp modSp add mod modCm">
        <pc:chgData name="Sadie Winkler" userId="ada88dad-46cc-4d57-905f-9bf41e691edc" providerId="ADAL" clId="{23D6DC90-AF4E-4D08-A091-3F05F1320DE0}" dt="2023-07-06T13:19:50.404" v="50472" actId="20577"/>
        <pc:sldMkLst>
          <pc:docMk/>
          <pc:sldMk cId="20594407" sldId="9419"/>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7-06T10:14:18.096" v="48659" actId="2056"/>
              <pc2:cmMkLst xmlns:pc2="http://schemas.microsoft.com/office/powerpoint/2019/9/main/command">
                <pc:docMk/>
                <pc:sldMk cId="20594407" sldId="9419"/>
                <pc2:cmMk id="{9406B400-5157-4DF6-AEE5-A7D3DBF52E4D}"/>
              </pc2:cmMkLst>
            </pc226:cmChg>
          </p:ext>
        </pc:extLst>
      </pc:sldChg>
      <pc:sldChg chg="addSp delSp modSp add del mod ord">
        <pc:chgData name="Sadie Winkler" userId="ada88dad-46cc-4d57-905f-9bf41e691edc" providerId="ADAL" clId="{23D6DC90-AF4E-4D08-A091-3F05F1320DE0}" dt="2023-06-15T22:34:59.433" v="32115" actId="2696"/>
        <pc:sldMkLst>
          <pc:docMk/>
          <pc:sldMk cId="156898584" sldId="9420"/>
        </pc:sldMkLst>
      </pc:sldChg>
      <pc:sldChg chg="addSp delSp modSp add mod ord modCm">
        <pc:chgData name="Sadie Winkler" userId="ada88dad-46cc-4d57-905f-9bf41e691edc" providerId="ADAL" clId="{23D6DC90-AF4E-4D08-A091-3F05F1320DE0}" dt="2023-06-16T16:14:33.475" v="38373" actId="20577"/>
        <pc:sldMkLst>
          <pc:docMk/>
          <pc:sldMk cId="285916663" sldId="9421"/>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5:06:49.665" v="38188"/>
              <pc2:cmMkLst xmlns:pc2="http://schemas.microsoft.com/office/powerpoint/2019/9/main/command">
                <pc:docMk/>
                <pc:sldMk cId="285916663" sldId="9421"/>
                <pc2:cmMk id="{D1329349-12C7-4AA5-B6C9-AE81D43FB38C}"/>
              </pc2:cmMkLst>
            </pc226:cmChg>
          </p:ext>
        </pc:extLst>
      </pc:sldChg>
      <pc:sldChg chg="addSp delSp modSp add mod ord modCm">
        <pc:chgData name="Sadie Winkler" userId="ada88dad-46cc-4d57-905f-9bf41e691edc" providerId="ADAL" clId="{23D6DC90-AF4E-4D08-A091-3F05F1320DE0}" dt="2023-07-06T13:13:04.870" v="50362" actId="20577"/>
        <pc:sldMkLst>
          <pc:docMk/>
          <pc:sldMk cId="2276999929" sldId="9422"/>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7-04T14:42:42.978" v="44550" actId="20577"/>
              <pc2:cmMkLst xmlns:pc2="http://schemas.microsoft.com/office/powerpoint/2019/9/main/command">
                <pc:docMk/>
                <pc:sldMk cId="2276999929" sldId="9422"/>
                <pc2:cmMk id="{4B368478-395A-4F7F-8190-B34C6A6E1A88}"/>
              </pc2:cmMkLst>
              <pc226:cmRplyChg chg="add">
                <pc226:chgData name="Sadie Winkler" userId="ada88dad-46cc-4d57-905f-9bf41e691edc" providerId="ADAL" clId="{23D6DC90-AF4E-4D08-A091-3F05F1320DE0}" dt="2023-06-16T14:53:24.703" v="38075"/>
                <pc2:cmRplyMkLst xmlns:pc2="http://schemas.microsoft.com/office/powerpoint/2019/9/main/command">
                  <pc:docMk/>
                  <pc:sldMk cId="2276999929" sldId="9422"/>
                  <pc2:cmMk id="{4B368478-395A-4F7F-8190-B34C6A6E1A88}"/>
                  <pc2:cmRplyMk id="{0D2B9B39-C63D-4F15-ACB0-D7A099330F69}"/>
                </pc2:cmRplyMkLst>
              </pc226:cmRplyChg>
            </pc226:cmChg>
            <pc226:cmChg xmlns:pc226="http://schemas.microsoft.com/office/powerpoint/2022/06/main/command" chg="mod">
              <pc226:chgData name="Sadie Winkler" userId="ada88dad-46cc-4d57-905f-9bf41e691edc" providerId="ADAL" clId="{23D6DC90-AF4E-4D08-A091-3F05F1320DE0}" dt="2023-07-06T13:13:04.870" v="50362" actId="20577"/>
              <pc2:cmMkLst xmlns:pc2="http://schemas.microsoft.com/office/powerpoint/2019/9/main/command">
                <pc:docMk/>
                <pc:sldMk cId="2276999929" sldId="9422"/>
                <pc2:cmMk id="{95763CF9-C577-4DA2-BD3B-1C23E8119408}"/>
              </pc2:cmMkLst>
            </pc226:cmChg>
            <pc226:cmChg xmlns:pc226="http://schemas.microsoft.com/office/powerpoint/2022/06/main/command" chg="mod">
              <pc226:chgData name="Sadie Winkler" userId="ada88dad-46cc-4d57-905f-9bf41e691edc" providerId="ADAL" clId="{23D6DC90-AF4E-4D08-A091-3F05F1320DE0}" dt="2023-07-06T13:13:04.870" v="50362" actId="20577"/>
              <pc2:cmMkLst xmlns:pc2="http://schemas.microsoft.com/office/powerpoint/2019/9/main/command">
                <pc:docMk/>
                <pc:sldMk cId="2276999929" sldId="9422"/>
                <pc2:cmMk id="{29DF99FD-21B0-43FC-8D9E-4DF1F4CDC953}"/>
              </pc2:cmMkLst>
            </pc226:cmChg>
          </p:ext>
        </pc:extLst>
      </pc:sldChg>
      <pc:sldChg chg="addSp delSp modSp mod modCm">
        <pc:chgData name="Sadie Winkler" userId="ada88dad-46cc-4d57-905f-9bf41e691edc" providerId="ADAL" clId="{23D6DC90-AF4E-4D08-A091-3F05F1320DE0}" dt="2023-06-16T16:12:46.744" v="38333" actId="20577"/>
        <pc:sldMkLst>
          <pc:docMk/>
          <pc:sldMk cId="4171612011" sldId="9423"/>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6-16T14:14:15.644" v="37581"/>
              <pc2:cmMkLst xmlns:pc2="http://schemas.microsoft.com/office/powerpoint/2019/9/main/command">
                <pc:docMk/>
                <pc:sldMk cId="4171612011" sldId="9423"/>
                <pc2:cmMk id="{B0871829-37DB-425D-A3A0-2520F593CA40}"/>
              </pc2:cmMkLst>
            </pc226:cmChg>
            <pc226:cmChg xmlns:pc226="http://schemas.microsoft.com/office/powerpoint/2022/06/main/command" chg="mod">
              <pc226:chgData name="Sadie Winkler" userId="ada88dad-46cc-4d57-905f-9bf41e691edc" providerId="ADAL" clId="{23D6DC90-AF4E-4D08-A091-3F05F1320DE0}" dt="2023-06-16T16:12:46.744" v="38333" actId="20577"/>
              <pc2:cmMkLst xmlns:pc2="http://schemas.microsoft.com/office/powerpoint/2019/9/main/command">
                <pc:docMk/>
                <pc:sldMk cId="4171612011" sldId="9423"/>
                <pc2:cmMk id="{E4B46F95-C6EC-42CE-A314-B9ABF812C401}"/>
              </pc2:cmMkLst>
            </pc226:cmChg>
            <pc226:cmChg xmlns:pc226="http://schemas.microsoft.com/office/powerpoint/2022/06/main/command" chg="mod">
              <pc226:chgData name="Sadie Winkler" userId="ada88dad-46cc-4d57-905f-9bf41e691edc" providerId="ADAL" clId="{23D6DC90-AF4E-4D08-A091-3F05F1320DE0}" dt="2023-06-16T14:40:27.225" v="37652"/>
              <pc2:cmMkLst xmlns:pc2="http://schemas.microsoft.com/office/powerpoint/2019/9/main/command">
                <pc:docMk/>
                <pc:sldMk cId="4171612011" sldId="9423"/>
                <pc2:cmMk id="{1D7957CA-F5AD-45F5-B187-C9D832709F19}"/>
              </pc2:cmMkLst>
            </pc226:cmChg>
          </p:ext>
        </pc:extLst>
      </pc:sldChg>
      <pc:sldChg chg="addSp delSp modSp add mod ord modCm modNotesTx">
        <pc:chgData name="Sadie Winkler" userId="ada88dad-46cc-4d57-905f-9bf41e691edc" providerId="ADAL" clId="{23D6DC90-AF4E-4D08-A091-3F05F1320DE0}" dt="2023-07-06T13:33:56.850" v="50533" actId="20577"/>
        <pc:sldMkLst>
          <pc:docMk/>
          <pc:sldMk cId="1848232054" sldId="9424"/>
        </pc:sldMkLst>
        <pc:extLst>
          <p:ext xmlns:p="http://schemas.openxmlformats.org/presentationml/2006/main" uri="{D6D511B9-2390-475A-947B-AFAB55BFBCF1}">
            <pc226:cmChg xmlns:pc226="http://schemas.microsoft.com/office/powerpoint/2022/06/main/command" chg="mod">
              <pc226:chgData name="Sadie Winkler" userId="ada88dad-46cc-4d57-905f-9bf41e691edc" providerId="ADAL" clId="{23D6DC90-AF4E-4D08-A091-3F05F1320DE0}" dt="2023-07-06T10:41:36.933" v="49096" actId="20577"/>
              <pc2:cmMkLst xmlns:pc2="http://schemas.microsoft.com/office/powerpoint/2019/9/main/command">
                <pc:docMk/>
                <pc:sldMk cId="1848232054" sldId="9424"/>
                <pc2:cmMk id="{8BBF95FB-CB56-4391-A44A-594AF8B21175}"/>
              </pc2:cmMkLst>
            </pc226:cmChg>
          </p:ext>
        </pc:extLst>
      </pc:sldChg>
      <pc:sldChg chg="addSp delSp modSp add mod">
        <pc:chgData name="Sadie Winkler" userId="ada88dad-46cc-4d57-905f-9bf41e691edc" providerId="ADAL" clId="{23D6DC90-AF4E-4D08-A091-3F05F1320DE0}" dt="2023-07-04T13:41:30.391" v="43646" actId="20577"/>
        <pc:sldMkLst>
          <pc:docMk/>
          <pc:sldMk cId="2715172050" sldId="9425"/>
        </pc:sldMkLst>
      </pc:sldChg>
      <pc:sldChg chg="addSp delSp modSp add mod">
        <pc:chgData name="Sadie Winkler" userId="ada88dad-46cc-4d57-905f-9bf41e691edc" providerId="ADAL" clId="{23D6DC90-AF4E-4D08-A091-3F05F1320DE0}" dt="2023-07-05T12:59:12.202" v="46819" actId="1076"/>
        <pc:sldMkLst>
          <pc:docMk/>
          <pc:sldMk cId="2591398112" sldId="9426"/>
        </pc:sldMkLst>
      </pc:sldChg>
      <pc:sldChg chg="addSp delSp modSp add mod ord">
        <pc:chgData name="Sadie Winkler" userId="ada88dad-46cc-4d57-905f-9bf41e691edc" providerId="ADAL" clId="{23D6DC90-AF4E-4D08-A091-3F05F1320DE0}" dt="2023-07-06T10:50:18.975" v="49221" actId="20577"/>
        <pc:sldMkLst>
          <pc:docMk/>
          <pc:sldMk cId="43737056" sldId="9427"/>
        </pc:sldMkLst>
      </pc:sldChg>
      <pc:sldChg chg="addSp delSp modSp add del mod">
        <pc:chgData name="Sadie Winkler" userId="ada88dad-46cc-4d57-905f-9bf41e691edc" providerId="ADAL" clId="{23D6DC90-AF4E-4D08-A091-3F05F1320DE0}" dt="2023-06-16T14:44:30.705" v="37676" actId="2890"/>
        <pc:sldMkLst>
          <pc:docMk/>
          <pc:sldMk cId="2306750051" sldId="9427"/>
        </pc:sldMkLst>
      </pc:sldChg>
      <pc:sldChg chg="addSp delSp modSp add del mod ord modClrScheme chgLayout">
        <pc:chgData name="Sadie Winkler" userId="ada88dad-46cc-4d57-905f-9bf41e691edc" providerId="ADAL" clId="{23D6DC90-AF4E-4D08-A091-3F05F1320DE0}" dt="2023-07-05T12:53:56.021" v="46706" actId="2696"/>
        <pc:sldMkLst>
          <pc:docMk/>
          <pc:sldMk cId="806191097" sldId="9428"/>
        </pc:sldMkLst>
      </pc:sldChg>
      <pc:sldChg chg="addSp delSp modSp add mod ord">
        <pc:chgData name="Sadie Winkler" userId="ada88dad-46cc-4d57-905f-9bf41e691edc" providerId="ADAL" clId="{23D6DC90-AF4E-4D08-A091-3F05F1320DE0}" dt="2023-07-06T13:51:13.898" v="50699" actId="1076"/>
        <pc:sldMkLst>
          <pc:docMk/>
          <pc:sldMk cId="1579069529" sldId="9429"/>
        </pc:sldMkLst>
      </pc:sldChg>
      <pc:sldChg chg="addSp delSp modSp add mod">
        <pc:chgData name="Sadie Winkler" userId="ada88dad-46cc-4d57-905f-9bf41e691edc" providerId="ADAL" clId="{23D6DC90-AF4E-4D08-A091-3F05F1320DE0}" dt="2023-07-06T13:44:50.207" v="50685" actId="20577"/>
        <pc:sldMkLst>
          <pc:docMk/>
          <pc:sldMk cId="882847759" sldId="9430"/>
        </pc:sldMkLst>
      </pc:sldChg>
      <pc:sldChg chg="addSp delSp modSp add mod modClrScheme chgLayout">
        <pc:chgData name="Sadie Winkler" userId="ada88dad-46cc-4d57-905f-9bf41e691edc" providerId="ADAL" clId="{23D6DC90-AF4E-4D08-A091-3F05F1320DE0}" dt="2023-07-06T14:33:32.982" v="53851" actId="20577"/>
        <pc:sldMkLst>
          <pc:docMk/>
          <pc:sldMk cId="2259385235" sldId="9431"/>
        </pc:sldMkLst>
      </pc:sldChg>
      <pc:sldChg chg="addSp delSp modSp add mod modClrScheme chgLayout">
        <pc:chgData name="Sadie Winkler" userId="ada88dad-46cc-4d57-905f-9bf41e691edc" providerId="ADAL" clId="{23D6DC90-AF4E-4D08-A091-3F05F1320DE0}" dt="2023-07-06T14:33:38.302" v="53861" actId="20577"/>
        <pc:sldMkLst>
          <pc:docMk/>
          <pc:sldMk cId="3428068938" sldId="9432"/>
        </pc:sldMkLst>
      </pc:sldChg>
      <pc:sldMasterChg chg="delSldLayout modSldLayout">
        <pc:chgData name="Sadie Winkler" userId="ada88dad-46cc-4d57-905f-9bf41e691edc" providerId="ADAL" clId="{23D6DC90-AF4E-4D08-A091-3F05F1320DE0}" dt="2023-06-14T12:54:29.014" v="15213" actId="47"/>
        <pc:sldMasterMkLst>
          <pc:docMk/>
          <pc:sldMasterMk cId="219907938" sldId="2147483648"/>
        </pc:sldMasterMkLst>
        <pc:sldLayoutChg chg="addSp delSp modSp mod">
          <pc:chgData name="Sadie Winkler" userId="ada88dad-46cc-4d57-905f-9bf41e691edc" providerId="ADAL" clId="{23D6DC90-AF4E-4D08-A091-3F05F1320DE0}" dt="2023-06-01T13:38:43.342" v="39" actId="1076"/>
          <pc:sldLayoutMkLst>
            <pc:docMk/>
            <pc:sldMasterMk cId="219907938" sldId="2147483648"/>
            <pc:sldLayoutMk cId="250587852" sldId="2147483650"/>
          </pc:sldLayoutMkLst>
        </pc:sldLayoutChg>
        <pc:sldLayoutChg chg="addSp delSp modSp">
          <pc:chgData name="Sadie Winkler" userId="ada88dad-46cc-4d57-905f-9bf41e691edc" providerId="ADAL" clId="{23D6DC90-AF4E-4D08-A091-3F05F1320DE0}" dt="2023-06-01T13:38:21.673" v="35" actId="1076"/>
          <pc:sldLayoutMkLst>
            <pc:docMk/>
            <pc:sldMasterMk cId="219907938" sldId="2147483648"/>
            <pc:sldLayoutMk cId="4106002202" sldId="2147483655"/>
          </pc:sldLayoutMkLst>
        </pc:sldLayoutChg>
        <pc:sldLayoutChg chg="modSp mod">
          <pc:chgData name="Sadie Winkler" userId="ada88dad-46cc-4d57-905f-9bf41e691edc" providerId="ADAL" clId="{23D6DC90-AF4E-4D08-A091-3F05F1320DE0}" dt="2023-06-01T13:37:36.229" v="34" actId="1076"/>
          <pc:sldLayoutMkLst>
            <pc:docMk/>
            <pc:sldMasterMk cId="219907938" sldId="2147483648"/>
            <pc:sldLayoutMk cId="563780333" sldId="2147483752"/>
          </pc:sldLayoutMkLst>
        </pc:sldLayoutChg>
        <pc:sldLayoutChg chg="del">
          <pc:chgData name="Sadie Winkler" userId="ada88dad-46cc-4d57-905f-9bf41e691edc" providerId="ADAL" clId="{23D6DC90-AF4E-4D08-A091-3F05F1320DE0}" dt="2023-06-14T12:54:29.014" v="15213" actId="47"/>
          <pc:sldLayoutMkLst>
            <pc:docMk/>
            <pc:sldMasterMk cId="219907938" sldId="2147483648"/>
            <pc:sldLayoutMk cId="1870784284" sldId="2147483755"/>
          </pc:sldLayoutMkLst>
        </pc:sldLayoutChg>
      </pc:sldMasterChg>
    </pc:docChg>
  </pc:docChgLst>
  <pc:docChgLst>
    <pc:chgData name="Sadie Winkler" userId="ada88dad-46cc-4d57-905f-9bf41e691edc" providerId="ADAL" clId="{F289F1D8-E908-444F-8B09-C229A45A7E06}"/>
    <pc:docChg chg="undo redo custSel addSld delSld modSld sldOrd modMainMaster addSection modSection">
      <pc:chgData name="Sadie Winkler" userId="ada88dad-46cc-4d57-905f-9bf41e691edc" providerId="ADAL" clId="{F289F1D8-E908-444F-8B09-C229A45A7E06}" dt="2024-04-22T13:00:38.932" v="43437" actId="2890"/>
      <pc:docMkLst>
        <pc:docMk/>
      </pc:docMkLst>
      <pc:sldChg chg="addSp delSp modSp mod">
        <pc:chgData name="Sadie Winkler" userId="ada88dad-46cc-4d57-905f-9bf41e691edc" providerId="ADAL" clId="{F289F1D8-E908-444F-8B09-C229A45A7E06}" dt="2024-02-08T17:37:00.872" v="96"/>
        <pc:sldMkLst>
          <pc:docMk/>
          <pc:sldMk cId="2484433957" sldId="9222"/>
        </pc:sldMkLst>
      </pc:sldChg>
      <pc:sldChg chg="modSp mod">
        <pc:chgData name="Sadie Winkler" userId="ada88dad-46cc-4d57-905f-9bf41e691edc" providerId="ADAL" clId="{F289F1D8-E908-444F-8B09-C229A45A7E06}" dt="2024-02-08T17:46:38.630" v="220" actId="1076"/>
        <pc:sldMkLst>
          <pc:docMk/>
          <pc:sldMk cId="2312111322" sldId="9264"/>
        </pc:sldMkLst>
      </pc:sldChg>
      <pc:sldChg chg="addSp delSp modSp mod">
        <pc:chgData name="Sadie Winkler" userId="ada88dad-46cc-4d57-905f-9bf41e691edc" providerId="ADAL" clId="{F289F1D8-E908-444F-8B09-C229A45A7E06}" dt="2024-02-16T17:34:32.427" v="43434" actId="20577"/>
        <pc:sldMkLst>
          <pc:docMk/>
          <pc:sldMk cId="1994270162" sldId="9295"/>
        </pc:sldMkLst>
      </pc:sldChg>
      <pc:sldChg chg="modSp mod">
        <pc:chgData name="Sadie Winkler" userId="ada88dad-46cc-4d57-905f-9bf41e691edc" providerId="ADAL" clId="{F289F1D8-E908-444F-8B09-C229A45A7E06}" dt="2024-02-15T15:51:51.843" v="27625" actId="207"/>
        <pc:sldMkLst>
          <pc:docMk/>
          <pc:sldMk cId="4067900552" sldId="9297"/>
        </pc:sldMkLst>
      </pc:sldChg>
      <pc:sldChg chg="delSp add del mod">
        <pc:chgData name="Sadie Winkler" userId="ada88dad-46cc-4d57-905f-9bf41e691edc" providerId="ADAL" clId="{F289F1D8-E908-444F-8B09-C229A45A7E06}" dt="2024-02-16T15:43:11.534" v="40356" actId="47"/>
        <pc:sldMkLst>
          <pc:docMk/>
          <pc:sldMk cId="2272846786" sldId="9303"/>
        </pc:sldMkLst>
      </pc:sldChg>
      <pc:sldChg chg="addSp modSp mod">
        <pc:chgData name="Sadie Winkler" userId="ada88dad-46cc-4d57-905f-9bf41e691edc" providerId="ADAL" clId="{F289F1D8-E908-444F-8B09-C229A45A7E06}" dt="2024-02-16T15:55:36.433" v="40596" actId="14100"/>
        <pc:sldMkLst>
          <pc:docMk/>
          <pc:sldMk cId="3741854288" sldId="9308"/>
        </pc:sldMkLst>
      </pc:sldChg>
      <pc:sldChg chg="modSp mod">
        <pc:chgData name="Sadie Winkler" userId="ada88dad-46cc-4d57-905f-9bf41e691edc" providerId="ADAL" clId="{F289F1D8-E908-444F-8B09-C229A45A7E06}" dt="2024-02-15T15:52:20.923" v="27627" actId="113"/>
        <pc:sldMkLst>
          <pc:docMk/>
          <pc:sldMk cId="3921431009" sldId="9309"/>
        </pc:sldMkLst>
      </pc:sldChg>
      <pc:sldChg chg="addSp delSp modSp mod">
        <pc:chgData name="Sadie Winkler" userId="ada88dad-46cc-4d57-905f-9bf41e691edc" providerId="ADAL" clId="{F289F1D8-E908-444F-8B09-C229A45A7E06}" dt="2024-02-08T17:37:05.860" v="98"/>
        <pc:sldMkLst>
          <pc:docMk/>
          <pc:sldMk cId="3526202618" sldId="9311"/>
        </pc:sldMkLst>
      </pc:sldChg>
      <pc:sldChg chg="addSp delSp modSp mod ord">
        <pc:chgData name="Sadie Winkler" userId="ada88dad-46cc-4d57-905f-9bf41e691edc" providerId="ADAL" clId="{F289F1D8-E908-444F-8B09-C229A45A7E06}" dt="2024-02-16T17:18:58.056" v="43378" actId="20577"/>
        <pc:sldMkLst>
          <pc:docMk/>
          <pc:sldMk cId="546466576" sldId="9320"/>
        </pc:sldMkLst>
      </pc:sldChg>
      <pc:sldChg chg="addSp delSp modSp mod">
        <pc:chgData name="Sadie Winkler" userId="ada88dad-46cc-4d57-905f-9bf41e691edc" providerId="ADAL" clId="{F289F1D8-E908-444F-8B09-C229A45A7E06}" dt="2024-02-12T00:31:21.545" v="10215" actId="20577"/>
        <pc:sldMkLst>
          <pc:docMk/>
          <pc:sldMk cId="746935511" sldId="9322"/>
        </pc:sldMkLst>
      </pc:sldChg>
      <pc:sldChg chg="addSp delSp modSp mod ord">
        <pc:chgData name="Sadie Winkler" userId="ada88dad-46cc-4d57-905f-9bf41e691edc" providerId="ADAL" clId="{F289F1D8-E908-444F-8B09-C229A45A7E06}" dt="2024-02-12T00:31:14.009" v="10202" actId="20577"/>
        <pc:sldMkLst>
          <pc:docMk/>
          <pc:sldMk cId="3077268455" sldId="9327"/>
        </pc:sldMkLst>
      </pc:sldChg>
      <pc:sldChg chg="addSp delSp modSp mod">
        <pc:chgData name="Sadie Winkler" userId="ada88dad-46cc-4d57-905f-9bf41e691edc" providerId="ADAL" clId="{F289F1D8-E908-444F-8B09-C229A45A7E06}" dt="2024-02-10T21:48:11.085" v="3775" actId="20577"/>
        <pc:sldMkLst>
          <pc:docMk/>
          <pc:sldMk cId="788829325" sldId="9331"/>
        </pc:sldMkLst>
      </pc:sldChg>
      <pc:sldChg chg="addSp delSp modSp mod">
        <pc:chgData name="Sadie Winkler" userId="ada88dad-46cc-4d57-905f-9bf41e691edc" providerId="ADAL" clId="{F289F1D8-E908-444F-8B09-C229A45A7E06}" dt="2024-02-10T21:48:20.591" v="3779" actId="20577"/>
        <pc:sldMkLst>
          <pc:docMk/>
          <pc:sldMk cId="547618250" sldId="9363"/>
        </pc:sldMkLst>
      </pc:sldChg>
      <pc:sldChg chg="addSp delSp modSp mod">
        <pc:chgData name="Sadie Winkler" userId="ada88dad-46cc-4d57-905f-9bf41e691edc" providerId="ADAL" clId="{F289F1D8-E908-444F-8B09-C229A45A7E06}" dt="2024-02-10T21:49:33.333" v="3783"/>
        <pc:sldMkLst>
          <pc:docMk/>
          <pc:sldMk cId="1311547643" sldId="9364"/>
        </pc:sldMkLst>
      </pc:sldChg>
      <pc:sldChg chg="addSp delSp modSp mod">
        <pc:chgData name="Sadie Winkler" userId="ada88dad-46cc-4d57-905f-9bf41e691edc" providerId="ADAL" clId="{F289F1D8-E908-444F-8B09-C229A45A7E06}" dt="2024-02-08T17:46:30.733" v="218" actId="1036"/>
        <pc:sldMkLst>
          <pc:docMk/>
          <pc:sldMk cId="1681364526" sldId="9365"/>
        </pc:sldMkLst>
      </pc:sldChg>
      <pc:sldChg chg="addSp delSp modSp mod">
        <pc:chgData name="Sadie Winkler" userId="ada88dad-46cc-4d57-905f-9bf41e691edc" providerId="ADAL" clId="{F289F1D8-E908-444F-8B09-C229A45A7E06}" dt="2024-02-08T17:46:09.896" v="213" actId="1076"/>
        <pc:sldMkLst>
          <pc:docMk/>
          <pc:sldMk cId="4141144299" sldId="9366"/>
        </pc:sldMkLst>
      </pc:sldChg>
      <pc:sldChg chg="addSp delSp modSp mod ord">
        <pc:chgData name="Sadie Winkler" userId="ada88dad-46cc-4d57-905f-9bf41e691edc" providerId="ADAL" clId="{F289F1D8-E908-444F-8B09-C229A45A7E06}" dt="2024-02-12T00:31:27.078" v="10217" actId="20577"/>
        <pc:sldMkLst>
          <pc:docMk/>
          <pc:sldMk cId="1235719711" sldId="9377"/>
        </pc:sldMkLst>
      </pc:sldChg>
      <pc:sldChg chg="addSp delSp modSp mod">
        <pc:chgData name="Sadie Winkler" userId="ada88dad-46cc-4d57-905f-9bf41e691edc" providerId="ADAL" clId="{F289F1D8-E908-444F-8B09-C229A45A7E06}" dt="2024-02-16T16:58:43.857" v="42745" actId="20577"/>
        <pc:sldMkLst>
          <pc:docMk/>
          <pc:sldMk cId="3645710225" sldId="9380"/>
        </pc:sldMkLst>
      </pc:sldChg>
      <pc:sldChg chg="addSp delSp modSp mod">
        <pc:chgData name="Sadie Winkler" userId="ada88dad-46cc-4d57-905f-9bf41e691edc" providerId="ADAL" clId="{F289F1D8-E908-444F-8B09-C229A45A7E06}" dt="2024-02-15T15:52:56.185" v="27629" actId="207"/>
        <pc:sldMkLst>
          <pc:docMk/>
          <pc:sldMk cId="2632970526" sldId="9386"/>
        </pc:sldMkLst>
      </pc:sldChg>
      <pc:sldChg chg="addSp delSp modSp del mod ord">
        <pc:chgData name="Sadie Winkler" userId="ada88dad-46cc-4d57-905f-9bf41e691edc" providerId="ADAL" clId="{F289F1D8-E908-444F-8B09-C229A45A7E06}" dt="2024-02-15T02:01:26.033" v="23972" actId="2696"/>
        <pc:sldMkLst>
          <pc:docMk/>
          <pc:sldMk cId="2591862296" sldId="9393"/>
        </pc:sldMkLst>
      </pc:sldChg>
      <pc:sldChg chg="addSp delSp modSp mod">
        <pc:chgData name="Sadie Winkler" userId="ada88dad-46cc-4d57-905f-9bf41e691edc" providerId="ADAL" clId="{F289F1D8-E908-444F-8B09-C229A45A7E06}" dt="2024-02-16T16:49:24.996" v="42571" actId="20577"/>
        <pc:sldMkLst>
          <pc:docMk/>
          <pc:sldMk cId="993668957" sldId="9408"/>
        </pc:sldMkLst>
      </pc:sldChg>
      <pc:sldChg chg="modSp del">
        <pc:chgData name="Sadie Winkler" userId="ada88dad-46cc-4d57-905f-9bf41e691edc" providerId="ADAL" clId="{F289F1D8-E908-444F-8B09-C229A45A7E06}" dt="2024-02-15T15:48:12.539" v="27619" actId="2696"/>
        <pc:sldMkLst>
          <pc:docMk/>
          <pc:sldMk cId="784123430" sldId="9415"/>
        </pc:sldMkLst>
      </pc:sldChg>
      <pc:sldChg chg="modSp mod">
        <pc:chgData name="Sadie Winkler" userId="ada88dad-46cc-4d57-905f-9bf41e691edc" providerId="ADAL" clId="{F289F1D8-E908-444F-8B09-C229A45A7E06}" dt="2024-02-16T17:04:19.960" v="42901" actId="13926"/>
        <pc:sldMkLst>
          <pc:docMk/>
          <pc:sldMk cId="4213455226" sldId="9417"/>
        </pc:sldMkLst>
      </pc:sldChg>
      <pc:sldChg chg="modSp del mod">
        <pc:chgData name="Sadie Winkler" userId="ada88dad-46cc-4d57-905f-9bf41e691edc" providerId="ADAL" clId="{F289F1D8-E908-444F-8B09-C229A45A7E06}" dt="2024-02-15T15:47:31.905" v="27617" actId="2696"/>
        <pc:sldMkLst>
          <pc:docMk/>
          <pc:sldMk cId="20594407" sldId="9419"/>
        </pc:sldMkLst>
      </pc:sldChg>
      <pc:sldChg chg="addSp delSp modSp mod ord">
        <pc:chgData name="Sadie Winkler" userId="ada88dad-46cc-4d57-905f-9bf41e691edc" providerId="ADAL" clId="{F289F1D8-E908-444F-8B09-C229A45A7E06}" dt="2024-02-11T17:32:06.463" v="4581"/>
        <pc:sldMkLst>
          <pc:docMk/>
          <pc:sldMk cId="2293051489" sldId="9433"/>
        </pc:sldMkLst>
      </pc:sldChg>
      <pc:sldChg chg="addSp delSp modSp mod">
        <pc:chgData name="Sadie Winkler" userId="ada88dad-46cc-4d57-905f-9bf41e691edc" providerId="ADAL" clId="{F289F1D8-E908-444F-8B09-C229A45A7E06}" dt="2024-02-16T17:00:45.726" v="42799" actId="13926"/>
        <pc:sldMkLst>
          <pc:docMk/>
          <pc:sldMk cId="3963782499" sldId="9435"/>
        </pc:sldMkLst>
      </pc:sldChg>
      <pc:sldChg chg="addSp delSp modSp mod addCm delCm">
        <pc:chgData name="Sadie Winkler" userId="ada88dad-46cc-4d57-905f-9bf41e691edc" providerId="ADAL" clId="{F289F1D8-E908-444F-8B09-C229A45A7E06}" dt="2024-02-16T17:46:53.989" v="43435"/>
        <pc:sldMkLst>
          <pc:docMk/>
          <pc:sldMk cId="4244008650" sldId="9437"/>
        </pc:sldMkLst>
        <pc:extLst>
          <p:ext xmlns:p="http://schemas.openxmlformats.org/presentationml/2006/main" uri="{D6D511B9-2390-475A-947B-AFAB55BFBCF1}">
            <pc226:cmChg xmlns:pc226="http://schemas.microsoft.com/office/powerpoint/2022/06/main/command" chg="add del">
              <pc226:chgData name="Sadie Winkler" userId="ada88dad-46cc-4d57-905f-9bf41e691edc" providerId="ADAL" clId="{F289F1D8-E908-444F-8B09-C229A45A7E06}" dt="2024-02-16T17:46:53.989" v="43435"/>
              <pc2:cmMkLst xmlns:pc2="http://schemas.microsoft.com/office/powerpoint/2019/9/main/command">
                <pc:docMk/>
                <pc:sldMk cId="4244008650" sldId="9437"/>
                <pc2:cmMk id="{90C24FC8-A5B7-445B-B500-5287C0458227}"/>
              </pc2:cmMkLst>
            </pc226:cmChg>
          </p:ext>
        </pc:extLst>
      </pc:sldChg>
      <pc:sldChg chg="modSp del mod ord">
        <pc:chgData name="Sadie Winkler" userId="ada88dad-46cc-4d57-905f-9bf41e691edc" providerId="ADAL" clId="{F289F1D8-E908-444F-8B09-C229A45A7E06}" dt="2024-02-15T02:01:32.772" v="23973" actId="2696"/>
        <pc:sldMkLst>
          <pc:docMk/>
          <pc:sldMk cId="818905594" sldId="9438"/>
        </pc:sldMkLst>
      </pc:sldChg>
      <pc:sldChg chg="addSp delSp modSp mod ord">
        <pc:chgData name="Sadie Winkler" userId="ada88dad-46cc-4d57-905f-9bf41e691edc" providerId="ADAL" clId="{F289F1D8-E908-444F-8B09-C229A45A7E06}" dt="2024-02-16T17:11:04.851" v="43202" actId="207"/>
        <pc:sldMkLst>
          <pc:docMk/>
          <pc:sldMk cId="1533567694" sldId="9439"/>
        </pc:sldMkLst>
      </pc:sldChg>
      <pc:sldChg chg="addSp delSp modSp mod">
        <pc:chgData name="Sadie Winkler" userId="ada88dad-46cc-4d57-905f-9bf41e691edc" providerId="ADAL" clId="{F289F1D8-E908-444F-8B09-C229A45A7E06}" dt="2024-02-16T17:03:56.597" v="42891" actId="20577"/>
        <pc:sldMkLst>
          <pc:docMk/>
          <pc:sldMk cId="1125826779" sldId="9441"/>
        </pc:sldMkLst>
      </pc:sldChg>
      <pc:sldChg chg="addSp delSp modSp mod">
        <pc:chgData name="Sadie Winkler" userId="ada88dad-46cc-4d57-905f-9bf41e691edc" providerId="ADAL" clId="{F289F1D8-E908-444F-8B09-C229A45A7E06}" dt="2024-02-16T17:33:06.694" v="43432"/>
        <pc:sldMkLst>
          <pc:docMk/>
          <pc:sldMk cId="2272076149" sldId="9442"/>
        </pc:sldMkLst>
      </pc:sldChg>
      <pc:sldChg chg="addSp delSp modSp mod ord">
        <pc:chgData name="Sadie Winkler" userId="ada88dad-46cc-4d57-905f-9bf41e691edc" providerId="ADAL" clId="{F289F1D8-E908-444F-8B09-C229A45A7E06}" dt="2024-02-16T16:56:16.619" v="42711" actId="20577"/>
        <pc:sldMkLst>
          <pc:docMk/>
          <pc:sldMk cId="3035624919" sldId="9443"/>
        </pc:sldMkLst>
      </pc:sldChg>
      <pc:sldChg chg="addSp delSp modSp mod ord">
        <pc:chgData name="Sadie Winkler" userId="ada88dad-46cc-4d57-905f-9bf41e691edc" providerId="ADAL" clId="{F289F1D8-E908-444F-8B09-C229A45A7E06}" dt="2024-02-16T16:57:37.577" v="42725" actId="13926"/>
        <pc:sldMkLst>
          <pc:docMk/>
          <pc:sldMk cId="307156560" sldId="9444"/>
        </pc:sldMkLst>
      </pc:sldChg>
      <pc:sldChg chg="modSp add del mod ord">
        <pc:chgData name="Sadie Winkler" userId="ada88dad-46cc-4d57-905f-9bf41e691edc" providerId="ADAL" clId="{F289F1D8-E908-444F-8B09-C229A45A7E06}" dt="2024-02-16T16:57:53.198" v="42729" actId="207"/>
        <pc:sldMkLst>
          <pc:docMk/>
          <pc:sldMk cId="3512002169" sldId="9445"/>
        </pc:sldMkLst>
      </pc:sldChg>
      <pc:sldChg chg="addSp delSp modSp mod">
        <pc:chgData name="Sadie Winkler" userId="ada88dad-46cc-4d57-905f-9bf41e691edc" providerId="ADAL" clId="{F289F1D8-E908-444F-8B09-C229A45A7E06}" dt="2024-02-10T21:48:15.982" v="3777" actId="20577"/>
        <pc:sldMkLst>
          <pc:docMk/>
          <pc:sldMk cId="1495026609" sldId="9446"/>
        </pc:sldMkLst>
      </pc:sldChg>
      <pc:sldChg chg="addSp delSp modSp mod ord">
        <pc:chgData name="Sadie Winkler" userId="ada88dad-46cc-4d57-905f-9bf41e691edc" providerId="ADAL" clId="{F289F1D8-E908-444F-8B09-C229A45A7E06}" dt="2024-02-15T22:48:10.811" v="35227" actId="13926"/>
        <pc:sldMkLst>
          <pc:docMk/>
          <pc:sldMk cId="2162204863" sldId="9447"/>
        </pc:sldMkLst>
      </pc:sldChg>
      <pc:sldChg chg="delSp modSp del mod">
        <pc:chgData name="Sadie Winkler" userId="ada88dad-46cc-4d57-905f-9bf41e691edc" providerId="ADAL" clId="{F289F1D8-E908-444F-8B09-C229A45A7E06}" dt="2024-02-15T15:47:23.226" v="27616" actId="2696"/>
        <pc:sldMkLst>
          <pc:docMk/>
          <pc:sldMk cId="1430104819" sldId="9448"/>
        </pc:sldMkLst>
      </pc:sldChg>
      <pc:sldChg chg="del">
        <pc:chgData name="Sadie Winkler" userId="ada88dad-46cc-4d57-905f-9bf41e691edc" providerId="ADAL" clId="{F289F1D8-E908-444F-8B09-C229A45A7E06}" dt="2024-02-08T17:37:57.148" v="111" actId="2696"/>
        <pc:sldMkLst>
          <pc:docMk/>
          <pc:sldMk cId="2323625060" sldId="9449"/>
        </pc:sldMkLst>
      </pc:sldChg>
      <pc:sldChg chg="addSp delSp modSp mod">
        <pc:chgData name="Sadie Winkler" userId="ada88dad-46cc-4d57-905f-9bf41e691edc" providerId="ADAL" clId="{F289F1D8-E908-444F-8B09-C229A45A7E06}" dt="2024-02-16T17:33:34.375" v="43433"/>
        <pc:sldMkLst>
          <pc:docMk/>
          <pc:sldMk cId="3515860956" sldId="9450"/>
        </pc:sldMkLst>
      </pc:sldChg>
      <pc:sldChg chg="addSp delSp modSp mod">
        <pc:chgData name="Sadie Winkler" userId="ada88dad-46cc-4d57-905f-9bf41e691edc" providerId="ADAL" clId="{F289F1D8-E908-444F-8B09-C229A45A7E06}" dt="2024-02-16T17:04:42.724" v="42906" actId="13926"/>
        <pc:sldMkLst>
          <pc:docMk/>
          <pc:sldMk cId="1980391563" sldId="9451"/>
        </pc:sldMkLst>
      </pc:sldChg>
      <pc:sldChg chg="del">
        <pc:chgData name="Sadie Winkler" userId="ada88dad-46cc-4d57-905f-9bf41e691edc" providerId="ADAL" clId="{F289F1D8-E908-444F-8B09-C229A45A7E06}" dt="2024-02-15T15:48:35.313" v="27622" actId="47"/>
        <pc:sldMkLst>
          <pc:docMk/>
          <pc:sldMk cId="19281156" sldId="9452"/>
        </pc:sldMkLst>
      </pc:sldChg>
      <pc:sldChg chg="modSp del mod">
        <pc:chgData name="Sadie Winkler" userId="ada88dad-46cc-4d57-905f-9bf41e691edc" providerId="ADAL" clId="{F289F1D8-E908-444F-8B09-C229A45A7E06}" dt="2024-02-15T15:48:46.585" v="27624" actId="47"/>
        <pc:sldMkLst>
          <pc:docMk/>
          <pc:sldMk cId="1822245234" sldId="9453"/>
        </pc:sldMkLst>
      </pc:sldChg>
      <pc:sldChg chg="modSp del mod">
        <pc:chgData name="Sadie Winkler" userId="ada88dad-46cc-4d57-905f-9bf41e691edc" providerId="ADAL" clId="{F289F1D8-E908-444F-8B09-C229A45A7E06}" dt="2024-02-16T15:43:07.895" v="40353" actId="47"/>
        <pc:sldMkLst>
          <pc:docMk/>
          <pc:sldMk cId="2987243781" sldId="9454"/>
        </pc:sldMkLst>
      </pc:sldChg>
      <pc:sldChg chg="addSp delSp modSp add mod">
        <pc:chgData name="Sadie Winkler" userId="ada88dad-46cc-4d57-905f-9bf41e691edc" providerId="ADAL" clId="{F289F1D8-E908-444F-8B09-C229A45A7E06}" dt="2024-02-16T17:28:13.752" v="43399" actId="113"/>
        <pc:sldMkLst>
          <pc:docMk/>
          <pc:sldMk cId="2104297054" sldId="9455"/>
        </pc:sldMkLst>
      </pc:sldChg>
      <pc:sldChg chg="modSp mod">
        <pc:chgData name="Sadie Winkler" userId="ada88dad-46cc-4d57-905f-9bf41e691edc" providerId="ADAL" clId="{F289F1D8-E908-444F-8B09-C229A45A7E06}" dt="2024-02-10T21:47:47.435" v="3767" actId="20577"/>
        <pc:sldMkLst>
          <pc:docMk/>
          <pc:sldMk cId="1730898475" sldId="9456"/>
        </pc:sldMkLst>
      </pc:sldChg>
      <pc:sldChg chg="addSp delSp modSp mod">
        <pc:chgData name="Sadie Winkler" userId="ada88dad-46cc-4d57-905f-9bf41e691edc" providerId="ADAL" clId="{F289F1D8-E908-444F-8B09-C229A45A7E06}" dt="2024-02-16T17:16:41.386" v="43366" actId="1037"/>
        <pc:sldMkLst>
          <pc:docMk/>
          <pc:sldMk cId="3153748247" sldId="9457"/>
        </pc:sldMkLst>
      </pc:sldChg>
      <pc:sldChg chg="addSp delSp modSp mod modNotesTx">
        <pc:chgData name="Sadie Winkler" userId="ada88dad-46cc-4d57-905f-9bf41e691edc" providerId="ADAL" clId="{F289F1D8-E908-444F-8B09-C229A45A7E06}" dt="2024-02-16T16:56:35.153" v="42713" actId="1076"/>
        <pc:sldMkLst>
          <pc:docMk/>
          <pc:sldMk cId="2672997004" sldId="9458"/>
        </pc:sldMkLst>
      </pc:sldChg>
      <pc:sldChg chg="addSp delSp modSp add mod">
        <pc:chgData name="Sadie Winkler" userId="ada88dad-46cc-4d57-905f-9bf41e691edc" providerId="ADAL" clId="{F289F1D8-E908-444F-8B09-C229A45A7E06}" dt="2024-02-16T14:55:36.283" v="39996" actId="164"/>
        <pc:sldMkLst>
          <pc:docMk/>
          <pc:sldMk cId="1871680580" sldId="9459"/>
        </pc:sldMkLst>
      </pc:sldChg>
      <pc:sldChg chg="addSp delSp modSp add mod">
        <pc:chgData name="Sadie Winkler" userId="ada88dad-46cc-4d57-905f-9bf41e691edc" providerId="ADAL" clId="{F289F1D8-E908-444F-8B09-C229A45A7E06}" dt="2024-02-16T16:55:08.547" v="42696" actId="13926"/>
        <pc:sldMkLst>
          <pc:docMk/>
          <pc:sldMk cId="3981129785" sldId="9460"/>
        </pc:sldMkLst>
      </pc:sldChg>
      <pc:sldChg chg="delSp modSp add del mod">
        <pc:chgData name="Sadie Winkler" userId="ada88dad-46cc-4d57-905f-9bf41e691edc" providerId="ADAL" clId="{F289F1D8-E908-444F-8B09-C229A45A7E06}" dt="2024-02-15T17:07:26.128" v="29376" actId="47"/>
        <pc:sldMkLst>
          <pc:docMk/>
          <pc:sldMk cId="2760213197" sldId="9461"/>
        </pc:sldMkLst>
      </pc:sldChg>
      <pc:sldChg chg="addSp delSp modSp add mod ord">
        <pc:chgData name="Sadie Winkler" userId="ada88dad-46cc-4d57-905f-9bf41e691edc" providerId="ADAL" clId="{F289F1D8-E908-444F-8B09-C229A45A7E06}" dt="2024-02-16T16:58:01.866" v="42730" actId="207"/>
        <pc:sldMkLst>
          <pc:docMk/>
          <pc:sldMk cId="1914707149" sldId="9462"/>
        </pc:sldMkLst>
      </pc:sldChg>
      <pc:sldChg chg="addSp delSp modSp add mod">
        <pc:chgData name="Sadie Winkler" userId="ada88dad-46cc-4d57-905f-9bf41e691edc" providerId="ADAL" clId="{F289F1D8-E908-444F-8B09-C229A45A7E06}" dt="2024-02-16T17:23:47.220" v="43398" actId="20577"/>
        <pc:sldMkLst>
          <pc:docMk/>
          <pc:sldMk cId="3614910506" sldId="9463"/>
        </pc:sldMkLst>
      </pc:sldChg>
      <pc:sldChg chg="addSp delSp modSp add mod ord">
        <pc:chgData name="Sadie Winkler" userId="ada88dad-46cc-4d57-905f-9bf41e691edc" providerId="ADAL" clId="{F289F1D8-E908-444F-8B09-C229A45A7E06}" dt="2024-02-16T16:57:16.848" v="42721" actId="20577"/>
        <pc:sldMkLst>
          <pc:docMk/>
          <pc:sldMk cId="4191724818" sldId="9464"/>
        </pc:sldMkLst>
      </pc:sldChg>
      <pc:sldChg chg="addSp delSp modSp add mod">
        <pc:chgData name="Sadie Winkler" userId="ada88dad-46cc-4d57-905f-9bf41e691edc" providerId="ADAL" clId="{F289F1D8-E908-444F-8B09-C229A45A7E06}" dt="2024-02-16T16:59:47.881" v="42783" actId="20577"/>
        <pc:sldMkLst>
          <pc:docMk/>
          <pc:sldMk cId="2769831082" sldId="9465"/>
        </pc:sldMkLst>
      </pc:sldChg>
      <pc:sldChg chg="addSp delSp modSp add mod">
        <pc:chgData name="Sadie Winkler" userId="ada88dad-46cc-4d57-905f-9bf41e691edc" providerId="ADAL" clId="{F289F1D8-E908-444F-8B09-C229A45A7E06}" dt="2024-02-16T17:22:58.076" v="43396" actId="20577"/>
        <pc:sldMkLst>
          <pc:docMk/>
          <pc:sldMk cId="1486553644" sldId="9466"/>
        </pc:sldMkLst>
      </pc:sldChg>
      <pc:sldChg chg="addSp delSp modSp mod">
        <pc:chgData name="Sadie Winkler" userId="ada88dad-46cc-4d57-905f-9bf41e691edc" providerId="ADAL" clId="{F289F1D8-E908-444F-8B09-C229A45A7E06}" dt="2024-02-16T17:01:07.123" v="42807" actId="13926"/>
        <pc:sldMkLst>
          <pc:docMk/>
          <pc:sldMk cId="4197394994" sldId="9467"/>
        </pc:sldMkLst>
      </pc:sldChg>
      <pc:sldChg chg="addSp delSp modSp mod">
        <pc:chgData name="Sadie Winkler" userId="ada88dad-46cc-4d57-905f-9bf41e691edc" providerId="ADAL" clId="{F289F1D8-E908-444F-8B09-C229A45A7E06}" dt="2024-02-16T17:08:01.325" v="43039" actId="1076"/>
        <pc:sldMkLst>
          <pc:docMk/>
          <pc:sldMk cId="2491028259" sldId="9468"/>
        </pc:sldMkLst>
      </pc:sldChg>
      <pc:sldChg chg="addSp delSp modSp mod">
        <pc:chgData name="Sadie Winkler" userId="ada88dad-46cc-4d57-905f-9bf41e691edc" providerId="ADAL" clId="{F289F1D8-E908-444F-8B09-C229A45A7E06}" dt="2024-02-16T17:11:32.720" v="43231" actId="14100"/>
        <pc:sldMkLst>
          <pc:docMk/>
          <pc:sldMk cId="2954355715" sldId="9469"/>
        </pc:sldMkLst>
      </pc:sldChg>
      <pc:sldChg chg="addSp delSp modSp add mod">
        <pc:chgData name="Sadie Winkler" userId="ada88dad-46cc-4d57-905f-9bf41e691edc" providerId="ADAL" clId="{F289F1D8-E908-444F-8B09-C229A45A7E06}" dt="2024-02-16T17:13:15.875" v="43318" actId="20577"/>
        <pc:sldMkLst>
          <pc:docMk/>
          <pc:sldMk cId="819427562" sldId="9470"/>
        </pc:sldMkLst>
      </pc:sldChg>
      <pc:sldChg chg="addSp delSp modSp add mod">
        <pc:chgData name="Sadie Winkler" userId="ada88dad-46cc-4d57-905f-9bf41e691edc" providerId="ADAL" clId="{F289F1D8-E908-444F-8B09-C229A45A7E06}" dt="2024-02-16T17:04:50.342" v="42910" actId="13926"/>
        <pc:sldMkLst>
          <pc:docMk/>
          <pc:sldMk cId="4086858247" sldId="9471"/>
        </pc:sldMkLst>
      </pc:sldChg>
      <pc:sldChg chg="add del">
        <pc:chgData name="Sadie Winkler" userId="ada88dad-46cc-4d57-905f-9bf41e691edc" providerId="ADAL" clId="{F289F1D8-E908-444F-8B09-C229A45A7E06}" dt="2024-02-16T15:43:06.870" v="40352" actId="47"/>
        <pc:sldMkLst>
          <pc:docMk/>
          <pc:sldMk cId="774901251" sldId="9472"/>
        </pc:sldMkLst>
      </pc:sldChg>
      <pc:sldChg chg="add del">
        <pc:chgData name="Sadie Winkler" userId="ada88dad-46cc-4d57-905f-9bf41e691edc" providerId="ADAL" clId="{F289F1D8-E908-444F-8B09-C229A45A7E06}" dt="2024-04-22T13:00:38.932" v="43437" actId="2890"/>
        <pc:sldMkLst>
          <pc:docMk/>
          <pc:sldMk cId="4004740807" sldId="9472"/>
        </pc:sldMkLst>
      </pc:sldChg>
      <pc:sldChg chg="modSp add del mod ord">
        <pc:chgData name="Sadie Winkler" userId="ada88dad-46cc-4d57-905f-9bf41e691edc" providerId="ADAL" clId="{F289F1D8-E908-444F-8B09-C229A45A7E06}" dt="2024-02-16T15:43:09.020" v="40354" actId="47"/>
        <pc:sldMkLst>
          <pc:docMk/>
          <pc:sldMk cId="2989454627" sldId="9473"/>
        </pc:sldMkLst>
      </pc:sldChg>
      <pc:sldMasterChg chg="modSldLayout">
        <pc:chgData name="Sadie Winkler" userId="ada88dad-46cc-4d57-905f-9bf41e691edc" providerId="ADAL" clId="{F289F1D8-E908-444F-8B09-C229A45A7E06}" dt="2024-02-08T17:38:50.374" v="120"/>
        <pc:sldMasterMkLst>
          <pc:docMk/>
          <pc:sldMasterMk cId="219907938" sldId="2147483648"/>
        </pc:sldMasterMkLst>
        <pc:sldLayoutChg chg="addSp delSp modSp mod">
          <pc:chgData name="Sadie Winkler" userId="ada88dad-46cc-4d57-905f-9bf41e691edc" providerId="ADAL" clId="{F289F1D8-E908-444F-8B09-C229A45A7E06}" dt="2024-02-08T17:38:44.848" v="118" actId="1076"/>
          <pc:sldLayoutMkLst>
            <pc:docMk/>
            <pc:sldMasterMk cId="219907938" sldId="2147483648"/>
            <pc:sldLayoutMk cId="250587852" sldId="2147483650"/>
          </pc:sldLayoutMkLst>
        </pc:sldLayoutChg>
        <pc:sldLayoutChg chg="addSp delSp modSp mod">
          <pc:chgData name="Sadie Winkler" userId="ada88dad-46cc-4d57-905f-9bf41e691edc" providerId="ADAL" clId="{F289F1D8-E908-444F-8B09-C229A45A7E06}" dt="2024-02-08T17:38:50.374" v="120"/>
          <pc:sldLayoutMkLst>
            <pc:docMk/>
            <pc:sldMasterMk cId="219907938" sldId="2147483648"/>
            <pc:sldLayoutMk cId="4106002202" sldId="2147483655"/>
          </pc:sldLayoutMkLst>
        </pc:sldLayoutChg>
      </pc:sldMasterChg>
    </pc:docChg>
  </pc:docChgLst>
  <pc:docChgLst>
    <pc:chgData name="Walter Tucker (Green Element)" userId="5e11937a-cce1-4d24-9563-62a0b3f92153" providerId="ADAL" clId="{21813A69-95AB-41F5-B170-D2C9FE436496}"/>
    <pc:docChg chg="undo custSel modSld">
      <pc:chgData name="Walter Tucker (Green Element)" userId="5e11937a-cce1-4d24-9563-62a0b3f92153" providerId="ADAL" clId="{21813A69-95AB-41F5-B170-D2C9FE436496}" dt="2024-12-04T17:57:03.960" v="94" actId="13926"/>
      <pc:docMkLst>
        <pc:docMk/>
      </pc:docMkLst>
      <pc:sldChg chg="modSp mod">
        <pc:chgData name="Walter Tucker (Green Element)" userId="5e11937a-cce1-4d24-9563-62a0b3f92153" providerId="ADAL" clId="{21813A69-95AB-41F5-B170-D2C9FE436496}" dt="2024-12-04T17:44:45.544" v="13" actId="20577"/>
        <pc:sldMkLst>
          <pc:docMk/>
          <pc:sldMk cId="3035624919" sldId="9443"/>
        </pc:sldMkLst>
      </pc:sldChg>
      <pc:sldChg chg="modSp mod">
        <pc:chgData name="Walter Tucker (Green Element)" userId="5e11937a-cce1-4d24-9563-62a0b3f92153" providerId="ADAL" clId="{21813A69-95AB-41F5-B170-D2C9FE436496}" dt="2024-12-04T17:55:41.601" v="93" actId="20577"/>
        <pc:sldMkLst>
          <pc:docMk/>
          <pc:sldMk cId="4073853284" sldId="9475"/>
        </pc:sldMkLst>
      </pc:sldChg>
      <pc:sldChg chg="modSp mod">
        <pc:chgData name="Walter Tucker (Green Element)" userId="5e11937a-cce1-4d24-9563-62a0b3f92153" providerId="ADAL" clId="{21813A69-95AB-41F5-B170-D2C9FE436496}" dt="2024-12-04T17:43:44.218" v="5" actId="20577"/>
        <pc:sldMkLst>
          <pc:docMk/>
          <pc:sldMk cId="2595074517" sldId="2147376392"/>
        </pc:sldMkLst>
      </pc:sldChg>
      <pc:sldChg chg="modSp mod">
        <pc:chgData name="Walter Tucker (Green Element)" userId="5e11937a-cce1-4d24-9563-62a0b3f92153" providerId="ADAL" clId="{21813A69-95AB-41F5-B170-D2C9FE436496}" dt="2024-12-04T17:46:19.169" v="71" actId="113"/>
        <pc:sldMkLst>
          <pc:docMk/>
          <pc:sldMk cId="2605854912" sldId="2147376399"/>
        </pc:sldMkLst>
      </pc:sldChg>
      <pc:sldChg chg="modSp mod">
        <pc:chgData name="Walter Tucker (Green Element)" userId="5e11937a-cce1-4d24-9563-62a0b3f92153" providerId="ADAL" clId="{21813A69-95AB-41F5-B170-D2C9FE436496}" dt="2024-12-04T17:57:03.960" v="94" actId="13926"/>
        <pc:sldMkLst>
          <pc:docMk/>
          <pc:sldMk cId="3631985093" sldId="2147376406"/>
        </pc:sldMkLst>
      </pc:sldChg>
    </pc:docChg>
  </pc:docChgLst>
  <pc:docChgLst>
    <pc:chgData name="Sadie Winkler" userId="ada88dad-46cc-4d57-905f-9bf41e691edc" providerId="ADAL" clId="{6DD04A7C-AF24-4DBF-9AEC-4B2B2955B543}"/>
    <pc:docChg chg="custSel modSld modMainMaster">
      <pc:chgData name="Sadie Winkler" userId="ada88dad-46cc-4d57-905f-9bf41e691edc" providerId="ADAL" clId="{6DD04A7C-AF24-4DBF-9AEC-4B2B2955B543}" dt="2023-12-11T12:51:31.114" v="807" actId="20577"/>
      <pc:docMkLst>
        <pc:docMk/>
      </pc:docMkLst>
      <pc:sldChg chg="modSp mod">
        <pc:chgData name="Sadie Winkler" userId="ada88dad-46cc-4d57-905f-9bf41e691edc" providerId="ADAL" clId="{6DD04A7C-AF24-4DBF-9AEC-4B2B2955B543}" dt="2023-09-28T16:11:44.559" v="115" actId="20577"/>
        <pc:sldMkLst>
          <pc:docMk/>
          <pc:sldMk cId="2877041609" sldId="257"/>
        </pc:sldMkLst>
      </pc:sldChg>
      <pc:sldChg chg="addSp delSp modSp mod">
        <pc:chgData name="Sadie Winkler" userId="ada88dad-46cc-4d57-905f-9bf41e691edc" providerId="ADAL" clId="{6DD04A7C-AF24-4DBF-9AEC-4B2B2955B543}" dt="2023-09-28T15:54:44.596" v="29" actId="1076"/>
        <pc:sldMkLst>
          <pc:docMk/>
          <pc:sldMk cId="2484433957" sldId="9222"/>
        </pc:sldMkLst>
      </pc:sldChg>
      <pc:sldChg chg="modSp mod modNotesTx">
        <pc:chgData name="Sadie Winkler" userId="ada88dad-46cc-4d57-905f-9bf41e691edc" providerId="ADAL" clId="{6DD04A7C-AF24-4DBF-9AEC-4B2B2955B543}" dt="2023-12-11T12:43:50.541" v="388" actId="20577"/>
        <pc:sldMkLst>
          <pc:docMk/>
          <pc:sldMk cId="2312111322" sldId="9264"/>
        </pc:sldMkLst>
      </pc:sldChg>
      <pc:sldChg chg="modSp mod">
        <pc:chgData name="Sadie Winkler" userId="ada88dad-46cc-4d57-905f-9bf41e691edc" providerId="ADAL" clId="{6DD04A7C-AF24-4DBF-9AEC-4B2B2955B543}" dt="2023-09-28T16:12:11.139" v="134" actId="20577"/>
        <pc:sldMkLst>
          <pc:docMk/>
          <pc:sldMk cId="2534075711" sldId="9269"/>
        </pc:sldMkLst>
      </pc:sldChg>
      <pc:sldChg chg="addSp delSp modSp">
        <pc:chgData name="Sadie Winkler" userId="ada88dad-46cc-4d57-905f-9bf41e691edc" providerId="ADAL" clId="{6DD04A7C-AF24-4DBF-9AEC-4B2B2955B543}" dt="2023-09-28T15:55:14.092" v="37"/>
        <pc:sldMkLst>
          <pc:docMk/>
          <pc:sldMk cId="2272846786" sldId="9303"/>
        </pc:sldMkLst>
      </pc:sldChg>
      <pc:sldChg chg="modNotesTx">
        <pc:chgData name="Sadie Winkler" userId="ada88dad-46cc-4d57-905f-9bf41e691edc" providerId="ADAL" clId="{6DD04A7C-AF24-4DBF-9AEC-4B2B2955B543}" dt="2023-12-11T12:42:01.136" v="375" actId="20577"/>
        <pc:sldMkLst>
          <pc:docMk/>
          <pc:sldMk cId="3921431009" sldId="9309"/>
        </pc:sldMkLst>
      </pc:sldChg>
      <pc:sldChg chg="modNotesTx">
        <pc:chgData name="Sadie Winkler" userId="ada88dad-46cc-4d57-905f-9bf41e691edc" providerId="ADAL" clId="{6DD04A7C-AF24-4DBF-9AEC-4B2B2955B543}" dt="2023-12-11T12:42:37.031" v="378" actId="20577"/>
        <pc:sldMkLst>
          <pc:docMk/>
          <pc:sldMk cId="546466576" sldId="9320"/>
        </pc:sldMkLst>
      </pc:sldChg>
      <pc:sldChg chg="addSp delSp modSp">
        <pc:chgData name="Sadie Winkler" userId="ada88dad-46cc-4d57-905f-9bf41e691edc" providerId="ADAL" clId="{6DD04A7C-AF24-4DBF-9AEC-4B2B2955B543}" dt="2023-09-28T15:54:50.953" v="32"/>
        <pc:sldMkLst>
          <pc:docMk/>
          <pc:sldMk cId="746935511" sldId="9322"/>
        </pc:sldMkLst>
      </pc:sldChg>
      <pc:sldChg chg="addSp delSp modSp">
        <pc:chgData name="Sadie Winkler" userId="ada88dad-46cc-4d57-905f-9bf41e691edc" providerId="ADAL" clId="{6DD04A7C-AF24-4DBF-9AEC-4B2B2955B543}" dt="2023-09-28T15:54:58.691" v="35"/>
        <pc:sldMkLst>
          <pc:docMk/>
          <pc:sldMk cId="788829325" sldId="9331"/>
        </pc:sldMkLst>
      </pc:sldChg>
      <pc:sldChg chg="delCm">
        <pc:chgData name="Sadie Winkler" userId="ada88dad-46cc-4d57-905f-9bf41e691edc" providerId="ADAL" clId="{6DD04A7C-AF24-4DBF-9AEC-4B2B2955B543}" dt="2023-09-28T15:53:14.046" v="24"/>
        <pc:sldMkLst>
          <pc:docMk/>
          <pc:sldMk cId="4119135839" sldId="9360"/>
        </pc:sldMkLst>
        <pc:extLst>
          <p:ext xmlns:p="http://schemas.openxmlformats.org/presentationml/2006/main" uri="{D6D511B9-2390-475A-947B-AFAB55BFBCF1}">
            <pc226:cmChg xmlns:pc226="http://schemas.microsoft.com/office/powerpoint/2022/06/main/command" chg="del">
              <pc226:chgData name="Sadie Winkler" userId="ada88dad-46cc-4d57-905f-9bf41e691edc" providerId="ADAL" clId="{6DD04A7C-AF24-4DBF-9AEC-4B2B2955B543}" dt="2023-09-28T15:53:14.046" v="24"/>
              <pc2:cmMkLst xmlns:pc2="http://schemas.microsoft.com/office/powerpoint/2019/9/main/command">
                <pc:docMk/>
                <pc:sldMk cId="4119135839" sldId="9360"/>
                <pc2:cmMk id="{110FBDB1-6F91-48D6-BCC6-F9DBA7EC538C}"/>
              </pc2:cmMkLst>
            </pc226:cmChg>
          </p:ext>
        </pc:extLst>
      </pc:sldChg>
      <pc:sldChg chg="addSp delSp modSp">
        <pc:chgData name="Sadie Winkler" userId="ada88dad-46cc-4d57-905f-9bf41e691edc" providerId="ADAL" clId="{6DD04A7C-AF24-4DBF-9AEC-4B2B2955B543}" dt="2023-09-28T15:55:02.881" v="36"/>
        <pc:sldMkLst>
          <pc:docMk/>
          <pc:sldMk cId="547618250" sldId="9363"/>
        </pc:sldMkLst>
      </pc:sldChg>
      <pc:sldChg chg="addSp delSp modSp mod">
        <pc:chgData name="Sadie Winkler" userId="ada88dad-46cc-4d57-905f-9bf41e691edc" providerId="ADAL" clId="{6DD04A7C-AF24-4DBF-9AEC-4B2B2955B543}" dt="2023-11-29T11:54:30.245" v="280"/>
        <pc:sldMkLst>
          <pc:docMk/>
          <pc:sldMk cId="1311547643" sldId="9364"/>
        </pc:sldMkLst>
      </pc:sldChg>
      <pc:sldChg chg="addSp delSp modSp">
        <pc:chgData name="Sadie Winkler" userId="ada88dad-46cc-4d57-905f-9bf41e691edc" providerId="ADAL" clId="{6DD04A7C-AF24-4DBF-9AEC-4B2B2955B543}" dt="2023-11-29T11:54:38.064" v="281"/>
        <pc:sldMkLst>
          <pc:docMk/>
          <pc:sldMk cId="1681364526" sldId="9365"/>
        </pc:sldMkLst>
      </pc:sldChg>
      <pc:sldChg chg="addSp delSp modSp">
        <pc:chgData name="Sadie Winkler" userId="ada88dad-46cc-4d57-905f-9bf41e691edc" providerId="ADAL" clId="{6DD04A7C-AF24-4DBF-9AEC-4B2B2955B543}" dt="2023-11-29T11:54:17.955" v="279"/>
        <pc:sldMkLst>
          <pc:docMk/>
          <pc:sldMk cId="4141144299" sldId="9366"/>
        </pc:sldMkLst>
      </pc:sldChg>
      <pc:sldChg chg="modSp mod">
        <pc:chgData name="Sadie Winkler" userId="ada88dad-46cc-4d57-905f-9bf41e691edc" providerId="ADAL" clId="{6DD04A7C-AF24-4DBF-9AEC-4B2B2955B543}" dt="2023-11-29T10:49:35.956" v="226" actId="20577"/>
        <pc:sldMkLst>
          <pc:docMk/>
          <pc:sldMk cId="2591862296" sldId="9393"/>
        </pc:sldMkLst>
      </pc:sldChg>
      <pc:sldChg chg="addSp modSp mod">
        <pc:chgData name="Sadie Winkler" userId="ada88dad-46cc-4d57-905f-9bf41e691edc" providerId="ADAL" clId="{6DD04A7C-AF24-4DBF-9AEC-4B2B2955B543}" dt="2023-12-11T12:51:31.114" v="807" actId="20577"/>
        <pc:sldMkLst>
          <pc:docMk/>
          <pc:sldMk cId="993668957" sldId="9408"/>
        </pc:sldMkLst>
      </pc:sldChg>
      <pc:sldChg chg="modNotesTx">
        <pc:chgData name="Sadie Winkler" userId="ada88dad-46cc-4d57-905f-9bf41e691edc" providerId="ADAL" clId="{6DD04A7C-AF24-4DBF-9AEC-4B2B2955B543}" dt="2023-12-11T12:43:29.332" v="385" actId="20577"/>
        <pc:sldMkLst>
          <pc:docMk/>
          <pc:sldMk cId="784123430" sldId="9415"/>
        </pc:sldMkLst>
      </pc:sldChg>
      <pc:sldChg chg="modSp mod">
        <pc:chgData name="Sadie Winkler" userId="ada88dad-46cc-4d57-905f-9bf41e691edc" providerId="ADAL" clId="{6DD04A7C-AF24-4DBF-9AEC-4B2B2955B543}" dt="2023-11-29T11:41:02.185" v="276" actId="20577"/>
        <pc:sldMkLst>
          <pc:docMk/>
          <pc:sldMk cId="4213455226" sldId="9417"/>
        </pc:sldMkLst>
      </pc:sldChg>
      <pc:sldChg chg="modSp mod">
        <pc:chgData name="Sadie Winkler" userId="ada88dad-46cc-4d57-905f-9bf41e691edc" providerId="ADAL" clId="{6DD04A7C-AF24-4DBF-9AEC-4B2B2955B543}" dt="2023-11-29T11:38:45.512" v="275" actId="20577"/>
        <pc:sldMkLst>
          <pc:docMk/>
          <pc:sldMk cId="20594407" sldId="9419"/>
        </pc:sldMkLst>
      </pc:sldChg>
      <pc:sldChg chg="addSp delSp modSp">
        <pc:chgData name="Sadie Winkler" userId="ada88dad-46cc-4d57-905f-9bf41e691edc" providerId="ADAL" clId="{6DD04A7C-AF24-4DBF-9AEC-4B2B2955B543}" dt="2023-09-28T15:54:48.881" v="31"/>
        <pc:sldMkLst>
          <pc:docMk/>
          <pc:sldMk cId="2293051489" sldId="9433"/>
        </pc:sldMkLst>
      </pc:sldChg>
      <pc:sldChg chg="addSp delSp modSp mod modNotesTx">
        <pc:chgData name="Sadie Winkler" userId="ada88dad-46cc-4d57-905f-9bf41e691edc" providerId="ADAL" clId="{6DD04A7C-AF24-4DBF-9AEC-4B2B2955B543}" dt="2023-12-11T12:42:48.618" v="380" actId="20577"/>
        <pc:sldMkLst>
          <pc:docMk/>
          <pc:sldMk cId="3963782499" sldId="9435"/>
        </pc:sldMkLst>
      </pc:sldChg>
      <pc:sldChg chg="modSp mod modNotesTx">
        <pc:chgData name="Sadie Winkler" userId="ada88dad-46cc-4d57-905f-9bf41e691edc" providerId="ADAL" clId="{6DD04A7C-AF24-4DBF-9AEC-4B2B2955B543}" dt="2023-12-11T12:42:26.734" v="377" actId="20577"/>
        <pc:sldMkLst>
          <pc:docMk/>
          <pc:sldMk cId="4244008650" sldId="9437"/>
        </pc:sldMkLst>
      </pc:sldChg>
      <pc:sldChg chg="modSp mod">
        <pc:chgData name="Sadie Winkler" userId="ada88dad-46cc-4d57-905f-9bf41e691edc" providerId="ADAL" clId="{6DD04A7C-AF24-4DBF-9AEC-4B2B2955B543}" dt="2023-11-29T12:19:20.283" v="283" actId="13926"/>
        <pc:sldMkLst>
          <pc:docMk/>
          <pc:sldMk cId="818905594" sldId="9438"/>
        </pc:sldMkLst>
      </pc:sldChg>
      <pc:sldChg chg="addSp delSp modSp mod">
        <pc:chgData name="Sadie Winkler" userId="ada88dad-46cc-4d57-905f-9bf41e691edc" providerId="ADAL" clId="{6DD04A7C-AF24-4DBF-9AEC-4B2B2955B543}" dt="2023-11-29T12:21:16.630" v="284" actId="207"/>
        <pc:sldMkLst>
          <pc:docMk/>
          <pc:sldMk cId="1533567694" sldId="9439"/>
        </pc:sldMkLst>
      </pc:sldChg>
      <pc:sldChg chg="modSp mod">
        <pc:chgData name="Sadie Winkler" userId="ada88dad-46cc-4d57-905f-9bf41e691edc" providerId="ADAL" clId="{6DD04A7C-AF24-4DBF-9AEC-4B2B2955B543}" dt="2023-11-29T11:35:05.509" v="272" actId="20577"/>
        <pc:sldMkLst>
          <pc:docMk/>
          <pc:sldMk cId="1125826779" sldId="9441"/>
        </pc:sldMkLst>
      </pc:sldChg>
      <pc:sldChg chg="modSp mod modNotesTx">
        <pc:chgData name="Sadie Winkler" userId="ada88dad-46cc-4d57-905f-9bf41e691edc" providerId="ADAL" clId="{6DD04A7C-AF24-4DBF-9AEC-4B2B2955B543}" dt="2023-12-11T12:43:07.035" v="382" actId="20577"/>
        <pc:sldMkLst>
          <pc:docMk/>
          <pc:sldMk cId="3035624919" sldId="9443"/>
        </pc:sldMkLst>
      </pc:sldChg>
      <pc:sldChg chg="addSp modSp mod modNotesTx">
        <pc:chgData name="Sadie Winkler" userId="ada88dad-46cc-4d57-905f-9bf41e691edc" providerId="ADAL" clId="{6DD04A7C-AF24-4DBF-9AEC-4B2B2955B543}" dt="2023-12-11T12:43:12.135" v="383" actId="20577"/>
        <pc:sldMkLst>
          <pc:docMk/>
          <pc:sldMk cId="307156560" sldId="9444"/>
        </pc:sldMkLst>
      </pc:sldChg>
      <pc:sldChg chg="modNotesTx">
        <pc:chgData name="Sadie Winkler" userId="ada88dad-46cc-4d57-905f-9bf41e691edc" providerId="ADAL" clId="{6DD04A7C-AF24-4DBF-9AEC-4B2B2955B543}" dt="2023-12-11T12:43:16.962" v="384" actId="20577"/>
        <pc:sldMkLst>
          <pc:docMk/>
          <pc:sldMk cId="3512002169" sldId="9445"/>
        </pc:sldMkLst>
      </pc:sldChg>
      <pc:sldChg chg="addSp delSp modSp mod modNotesTx">
        <pc:chgData name="Sadie Winkler" userId="ada88dad-46cc-4d57-905f-9bf41e691edc" providerId="ADAL" clId="{6DD04A7C-AF24-4DBF-9AEC-4B2B2955B543}" dt="2023-12-11T12:43:00.388" v="381" actId="20577"/>
        <pc:sldMkLst>
          <pc:docMk/>
          <pc:sldMk cId="2162204863" sldId="9447"/>
        </pc:sldMkLst>
      </pc:sldChg>
      <pc:sldChg chg="modSp mod">
        <pc:chgData name="Sadie Winkler" userId="ada88dad-46cc-4d57-905f-9bf41e691edc" providerId="ADAL" clId="{6DD04A7C-AF24-4DBF-9AEC-4B2B2955B543}" dt="2023-11-29T11:34:18.346" v="271" actId="20577"/>
        <pc:sldMkLst>
          <pc:docMk/>
          <pc:sldMk cId="1430104819" sldId="9448"/>
        </pc:sldMkLst>
      </pc:sldChg>
      <pc:sldChg chg="modNotesTx">
        <pc:chgData name="Sadie Winkler" userId="ada88dad-46cc-4d57-905f-9bf41e691edc" providerId="ADAL" clId="{6DD04A7C-AF24-4DBF-9AEC-4B2B2955B543}" dt="2023-12-11T12:43:36.295" v="386" actId="20577"/>
        <pc:sldMkLst>
          <pc:docMk/>
          <pc:sldMk cId="3515860956" sldId="9450"/>
        </pc:sldMkLst>
      </pc:sldChg>
      <pc:sldChg chg="modNotesTx">
        <pc:chgData name="Sadie Winkler" userId="ada88dad-46cc-4d57-905f-9bf41e691edc" providerId="ADAL" clId="{6DD04A7C-AF24-4DBF-9AEC-4B2B2955B543}" dt="2023-12-11T12:43:42.936" v="387" actId="20577"/>
        <pc:sldMkLst>
          <pc:docMk/>
          <pc:sldMk cId="1822245234" sldId="9453"/>
        </pc:sldMkLst>
      </pc:sldChg>
      <pc:sldChg chg="modSp mod">
        <pc:chgData name="Sadie Winkler" userId="ada88dad-46cc-4d57-905f-9bf41e691edc" providerId="ADAL" clId="{6DD04A7C-AF24-4DBF-9AEC-4B2B2955B543}" dt="2023-11-29T12:26:09.379" v="370" actId="20577"/>
        <pc:sldMkLst>
          <pc:docMk/>
          <pc:sldMk cId="2987243781" sldId="9454"/>
        </pc:sldMkLst>
      </pc:sldChg>
      <pc:sldMasterChg chg="modSldLayout">
        <pc:chgData name="Sadie Winkler" userId="ada88dad-46cc-4d57-905f-9bf41e691edc" providerId="ADAL" clId="{6DD04A7C-AF24-4DBF-9AEC-4B2B2955B543}" dt="2023-09-28T15:52:00.925" v="9"/>
        <pc:sldMasterMkLst>
          <pc:docMk/>
          <pc:sldMasterMk cId="219907938" sldId="2147483648"/>
        </pc:sldMasterMkLst>
        <pc:sldLayoutChg chg="addSp delSp modSp mod">
          <pc:chgData name="Sadie Winkler" userId="ada88dad-46cc-4d57-905f-9bf41e691edc" providerId="ADAL" clId="{6DD04A7C-AF24-4DBF-9AEC-4B2B2955B543}" dt="2023-09-28T15:51:47.639" v="7" actId="1076"/>
          <pc:sldLayoutMkLst>
            <pc:docMk/>
            <pc:sldMasterMk cId="219907938" sldId="2147483648"/>
            <pc:sldLayoutMk cId="250587852" sldId="2147483650"/>
          </pc:sldLayoutMkLst>
        </pc:sldLayoutChg>
        <pc:sldLayoutChg chg="addSp delSp modSp">
          <pc:chgData name="Sadie Winkler" userId="ada88dad-46cc-4d57-905f-9bf41e691edc" providerId="ADAL" clId="{6DD04A7C-AF24-4DBF-9AEC-4B2B2955B543}" dt="2023-09-28T15:52:00.925" v="9"/>
          <pc:sldLayoutMkLst>
            <pc:docMk/>
            <pc:sldMasterMk cId="219907938" sldId="2147483648"/>
            <pc:sldLayoutMk cId="4106002202" sldId="2147483655"/>
          </pc:sldLayoutMkLst>
        </pc:sldLayoutChg>
      </pc:sldMasterChg>
    </pc:docChg>
  </pc:docChgLst>
  <pc:docChgLst>
    <pc:chgData name="Michael Barnes (Green Element)" userId="4a78f4c7-d97a-483f-9006-02201b8b6187" providerId="ADAL" clId="{3BAE683D-7826-4F10-B7C7-424F04F39FDB}"/>
    <pc:docChg chg="custSel modSld">
      <pc:chgData name="Michael Barnes (Green Element)" userId="4a78f4c7-d97a-483f-9006-02201b8b6187" providerId="ADAL" clId="{3BAE683D-7826-4F10-B7C7-424F04F39FDB}" dt="2023-09-04T09:45:18.190" v="30"/>
      <pc:docMkLst>
        <pc:docMk/>
      </pc:docMkLst>
      <pc:sldChg chg="modSp addCm">
        <pc:chgData name="Michael Barnes (Green Element)" userId="4a78f4c7-d97a-483f-9006-02201b8b6187" providerId="ADAL" clId="{3BAE683D-7826-4F10-B7C7-424F04F39FDB}" dt="2023-09-04T09:20:58.981" v="12"/>
        <pc:sldMkLst>
          <pc:docMk/>
          <pc:sldMk cId="4067900552" sldId="9297"/>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BAE683D-7826-4F10-B7C7-424F04F39FDB}" dt="2023-09-04T09:20:58.981" v="12"/>
              <pc2:cmMkLst xmlns:pc2="http://schemas.microsoft.com/office/powerpoint/2019/9/main/command">
                <pc:docMk/>
                <pc:sldMk cId="4067900552" sldId="9297"/>
                <pc2:cmMk id="{ECCE1680-A72D-4716-970A-6B97F86D2673}"/>
              </pc2:cmMkLst>
            </pc226:cmChg>
          </p:ext>
        </pc:extLst>
      </pc:sldChg>
      <pc:sldChg chg="addCm">
        <pc:chgData name="Michael Barnes (Green Element)" userId="4a78f4c7-d97a-483f-9006-02201b8b6187" providerId="ADAL" clId="{3BAE683D-7826-4F10-B7C7-424F04F39FDB}" dt="2023-09-04T09:45:18.190" v="30"/>
        <pc:sldMkLst>
          <pc:docMk/>
          <pc:sldMk cId="4209255133" sldId="9351"/>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BAE683D-7826-4F10-B7C7-424F04F39FDB}" dt="2023-09-04T09:45:18.190" v="30"/>
              <pc2:cmMkLst xmlns:pc2="http://schemas.microsoft.com/office/powerpoint/2019/9/main/command">
                <pc:docMk/>
                <pc:sldMk cId="4209255133" sldId="9351"/>
                <pc2:cmMk id="{B5541355-4E07-4F45-8AFC-E59D33EC4D13}"/>
              </pc2:cmMkLst>
            </pc226:cmChg>
          </p:ext>
        </pc:extLst>
      </pc:sldChg>
      <pc:sldChg chg="addCm">
        <pc:chgData name="Michael Barnes (Green Element)" userId="4a78f4c7-d97a-483f-9006-02201b8b6187" providerId="ADAL" clId="{3BAE683D-7826-4F10-B7C7-424F04F39FDB}" dt="2023-09-04T09:44:08.052" v="28"/>
        <pc:sldMkLst>
          <pc:docMk/>
          <pc:sldMk cId="4119135839" sldId="9360"/>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BAE683D-7826-4F10-B7C7-424F04F39FDB}" dt="2023-09-04T09:44:08.052" v="28"/>
              <pc2:cmMkLst xmlns:pc2="http://schemas.microsoft.com/office/powerpoint/2019/9/main/command">
                <pc:docMk/>
                <pc:sldMk cId="4119135839" sldId="9360"/>
                <pc2:cmMk id="{110FBDB1-6F91-48D6-BCC6-F9DBA7EC538C}"/>
              </pc2:cmMkLst>
            </pc226:cmChg>
            <pc226:cmChg xmlns:pc226="http://schemas.microsoft.com/office/powerpoint/2022/06/main/command" chg="add">
              <pc226:chgData name="Michael Barnes (Green Element)" userId="4a78f4c7-d97a-483f-9006-02201b8b6187" providerId="ADAL" clId="{3BAE683D-7826-4F10-B7C7-424F04F39FDB}" dt="2023-09-04T09:38:03.343" v="27"/>
              <pc2:cmMkLst xmlns:pc2="http://schemas.microsoft.com/office/powerpoint/2019/9/main/command">
                <pc:docMk/>
                <pc:sldMk cId="4119135839" sldId="9360"/>
                <pc2:cmMk id="{82CECEC1-000D-43E0-94C2-160F31C7F56C}"/>
              </pc2:cmMkLst>
            </pc226:cmChg>
          </p:ext>
        </pc:extLst>
      </pc:sldChg>
      <pc:sldChg chg="delCm">
        <pc:chgData name="Michael Barnes (Green Element)" userId="4a78f4c7-d97a-483f-9006-02201b8b6187" providerId="ADAL" clId="{3BAE683D-7826-4F10-B7C7-424F04F39FDB}" dt="2023-09-04T09:25:12.246" v="14"/>
        <pc:sldMkLst>
          <pc:docMk/>
          <pc:sldMk cId="3645710225" sldId="9380"/>
        </pc:sldMkLst>
        <pc:extLst>
          <p:ext xmlns:p="http://schemas.openxmlformats.org/presentationml/2006/main" uri="{D6D511B9-2390-475A-947B-AFAB55BFBCF1}">
            <pc226:cmChg xmlns:pc226="http://schemas.microsoft.com/office/powerpoint/2022/06/main/command" chg="del">
              <pc226:chgData name="Michael Barnes (Green Element)" userId="4a78f4c7-d97a-483f-9006-02201b8b6187" providerId="ADAL" clId="{3BAE683D-7826-4F10-B7C7-424F04F39FDB}" dt="2023-09-04T09:25:12.246" v="14"/>
              <pc2:cmMkLst xmlns:pc2="http://schemas.microsoft.com/office/powerpoint/2019/9/main/command">
                <pc:docMk/>
                <pc:sldMk cId="3645710225" sldId="9380"/>
                <pc2:cmMk id="{524D0E04-2C7D-488B-B4FA-B6B81F144FFB}"/>
              </pc2:cmMkLst>
            </pc226:cmChg>
            <pc226:cmChg xmlns:pc226="http://schemas.microsoft.com/office/powerpoint/2022/06/main/command" chg="del">
              <pc226:chgData name="Michael Barnes (Green Element)" userId="4a78f4c7-d97a-483f-9006-02201b8b6187" providerId="ADAL" clId="{3BAE683D-7826-4F10-B7C7-424F04F39FDB}" dt="2023-09-04T09:25:11.665" v="13"/>
              <pc2:cmMkLst xmlns:pc2="http://schemas.microsoft.com/office/powerpoint/2019/9/main/command">
                <pc:docMk/>
                <pc:sldMk cId="3645710225" sldId="9380"/>
                <pc2:cmMk id="{88D6A004-F50F-490B-AB5D-26E7DBE04F04}"/>
              </pc2:cmMkLst>
            </pc226:cmChg>
          </p:ext>
        </pc:extLst>
      </pc:sldChg>
      <pc:sldChg chg="addCm">
        <pc:chgData name="Michael Barnes (Green Element)" userId="4a78f4c7-d97a-483f-9006-02201b8b6187" providerId="ADAL" clId="{3BAE683D-7826-4F10-B7C7-424F04F39FDB}" dt="2023-09-04T09:29:11.743" v="16"/>
        <pc:sldMkLst>
          <pc:docMk/>
          <pc:sldMk cId="1026449295" sldId="9385"/>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BAE683D-7826-4F10-B7C7-424F04F39FDB}" dt="2023-09-04T09:28:56.174" v="15"/>
              <pc2:cmMkLst xmlns:pc2="http://schemas.microsoft.com/office/powerpoint/2019/9/main/command">
                <pc:docMk/>
                <pc:sldMk cId="1026449295" sldId="9385"/>
                <pc2:cmMk id="{CE781F74-2D4C-4CE8-8BAD-3A5A80A71D91}"/>
              </pc2:cmMkLst>
            </pc226:cmChg>
            <pc226:cmChg xmlns:pc226="http://schemas.microsoft.com/office/powerpoint/2022/06/main/command" chg="add">
              <pc226:chgData name="Michael Barnes (Green Element)" userId="4a78f4c7-d97a-483f-9006-02201b8b6187" providerId="ADAL" clId="{3BAE683D-7826-4F10-B7C7-424F04F39FDB}" dt="2023-09-04T09:29:11.743" v="16"/>
              <pc2:cmMkLst xmlns:pc2="http://schemas.microsoft.com/office/powerpoint/2019/9/main/command">
                <pc:docMk/>
                <pc:sldMk cId="1026449295" sldId="9385"/>
                <pc2:cmMk id="{3FBA7397-A84C-4BBD-9E42-E4CA1179A03F}"/>
              </pc2:cmMkLst>
            </pc226:cmChg>
          </p:ext>
        </pc:extLst>
      </pc:sldChg>
      <pc:sldChg chg="addCm">
        <pc:chgData name="Michael Barnes (Green Element)" userId="4a78f4c7-d97a-483f-9006-02201b8b6187" providerId="ADAL" clId="{3BAE683D-7826-4F10-B7C7-424F04F39FDB}" dt="2023-09-04T09:15:34.687" v="3"/>
        <pc:sldMkLst>
          <pc:docMk/>
          <pc:sldMk cId="2632970526" sldId="9386"/>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BAE683D-7826-4F10-B7C7-424F04F39FDB}" dt="2023-09-04T09:15:34.687" v="3"/>
              <pc2:cmMkLst xmlns:pc2="http://schemas.microsoft.com/office/powerpoint/2019/9/main/command">
                <pc:docMk/>
                <pc:sldMk cId="2632970526" sldId="9386"/>
                <pc2:cmMk id="{37D41FD2-933B-4D97-9BA7-5E0412DEA22E}"/>
              </pc2:cmMkLst>
            </pc226:cmChg>
          </p:ext>
        </pc:extLst>
      </pc:sldChg>
      <pc:sldChg chg="addCm">
        <pc:chgData name="Michael Barnes (Green Element)" userId="4a78f4c7-d97a-483f-9006-02201b8b6187" providerId="ADAL" clId="{3BAE683D-7826-4F10-B7C7-424F04F39FDB}" dt="2023-09-04T09:31:18.090" v="19"/>
        <pc:sldMkLst>
          <pc:docMk/>
          <pc:sldMk cId="2591862296" sldId="9393"/>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BAE683D-7826-4F10-B7C7-424F04F39FDB}" dt="2023-09-04T09:31:18.090" v="19"/>
              <pc2:cmMkLst xmlns:pc2="http://schemas.microsoft.com/office/powerpoint/2019/9/main/command">
                <pc:docMk/>
                <pc:sldMk cId="2591862296" sldId="9393"/>
                <pc2:cmMk id="{4A303015-967E-46BB-96C0-6FC0B5C87D30}"/>
              </pc2:cmMkLst>
            </pc226:cmChg>
            <pc226:cmChg xmlns:pc226="http://schemas.microsoft.com/office/powerpoint/2022/06/main/command" chg="add">
              <pc226:chgData name="Michael Barnes (Green Element)" userId="4a78f4c7-d97a-483f-9006-02201b8b6187" providerId="ADAL" clId="{3BAE683D-7826-4F10-B7C7-424F04F39FDB}" dt="2023-09-04T09:30:29.828" v="17"/>
              <pc2:cmMkLst xmlns:pc2="http://schemas.microsoft.com/office/powerpoint/2019/9/main/command">
                <pc:docMk/>
                <pc:sldMk cId="2591862296" sldId="9393"/>
                <pc2:cmMk id="{51062999-8E47-4CF0-B51E-636DBBD777D3}"/>
              </pc2:cmMkLst>
            </pc226:cmChg>
            <pc226:cmChg xmlns:pc226="http://schemas.microsoft.com/office/powerpoint/2022/06/main/command" chg="add">
              <pc226:chgData name="Michael Barnes (Green Element)" userId="4a78f4c7-d97a-483f-9006-02201b8b6187" providerId="ADAL" clId="{3BAE683D-7826-4F10-B7C7-424F04F39FDB}" dt="2023-09-04T09:30:47.281" v="18"/>
              <pc2:cmMkLst xmlns:pc2="http://schemas.microsoft.com/office/powerpoint/2019/9/main/command">
                <pc:docMk/>
                <pc:sldMk cId="2591862296" sldId="9393"/>
                <pc2:cmMk id="{16DC61C6-3D91-40F1-86E6-2C75A7A7A10A}"/>
              </pc2:cmMkLst>
            </pc226:cmChg>
          </p:ext>
        </pc:extLst>
      </pc:sldChg>
      <pc:sldChg chg="modSp mod addCm delCm modCm">
        <pc:chgData name="Michael Barnes (Green Element)" userId="4a78f4c7-d97a-483f-9006-02201b8b6187" providerId="ADAL" clId="{3BAE683D-7826-4F10-B7C7-424F04F39FDB}" dt="2023-09-04T09:19:44.473" v="9" actId="20577"/>
        <pc:sldMkLst>
          <pc:docMk/>
          <pc:sldMk cId="2061751688" sldId="9418"/>
        </pc:sldMkLst>
        <pc:extLst>
          <p:ext xmlns:p="http://schemas.openxmlformats.org/presentationml/2006/main" uri="{D6D511B9-2390-475A-947B-AFAB55BFBCF1}">
            <pc226:cmChg xmlns:pc226="http://schemas.microsoft.com/office/powerpoint/2022/06/main/command" chg="del">
              <pc226:chgData name="Michael Barnes (Green Element)" userId="4a78f4c7-d97a-483f-9006-02201b8b6187" providerId="ADAL" clId="{3BAE683D-7826-4F10-B7C7-424F04F39FDB}" dt="2023-09-04T09:16:04.767" v="4"/>
              <pc2:cmMkLst xmlns:pc2="http://schemas.microsoft.com/office/powerpoint/2019/9/main/command">
                <pc:docMk/>
                <pc:sldMk cId="2061751688" sldId="9418"/>
                <pc2:cmMk id="{E333096D-0ED2-4991-B9F6-F87BB2FCF49A}"/>
              </pc2:cmMkLst>
            </pc226:cmChg>
            <pc226:cmChg xmlns:pc226="http://schemas.microsoft.com/office/powerpoint/2022/06/main/command" chg="add">
              <pc226:chgData name="Michael Barnes (Green Element)" userId="4a78f4c7-d97a-483f-9006-02201b8b6187" providerId="ADAL" clId="{3BAE683D-7826-4F10-B7C7-424F04F39FDB}" dt="2023-09-04T09:19:36.002" v="6"/>
              <pc2:cmMkLst xmlns:pc2="http://schemas.microsoft.com/office/powerpoint/2019/9/main/command">
                <pc:docMk/>
                <pc:sldMk cId="2061751688" sldId="9418"/>
                <pc2:cmMk id="{237C5D8F-C4BD-446B-B209-A54A55438E23}"/>
              </pc2:cmMkLst>
              <pc226:cmRplyChg chg="add">
                <pc226:chgData name="Michael Barnes (Green Element)" userId="4a78f4c7-d97a-483f-9006-02201b8b6187" providerId="ADAL" clId="{3BAE683D-7826-4F10-B7C7-424F04F39FDB}" dt="2023-09-04T09:19:36.002" v="6"/>
                <pc2:cmRplyMkLst xmlns:pc2="http://schemas.microsoft.com/office/powerpoint/2019/9/main/command">
                  <pc:docMk/>
                  <pc:sldMk cId="2061751688" sldId="9418"/>
                  <pc2:cmMk id="{237C5D8F-C4BD-446B-B209-A54A55438E23}"/>
                  <pc2:cmRplyMk id="{0FB7479F-B72D-4B9B-89DB-95B0FA2BD60B}"/>
                </pc2:cmRplyMkLst>
              </pc226:cmRplyChg>
            </pc226:cmChg>
          </p:ext>
        </pc:extLst>
      </pc:sldChg>
      <pc:sldChg chg="delCm">
        <pc:chgData name="Michael Barnes (Green Element)" userId="4a78f4c7-d97a-483f-9006-02201b8b6187" providerId="ADAL" clId="{3BAE683D-7826-4F10-B7C7-424F04F39FDB}" dt="2023-09-04T09:44:16.478" v="29"/>
        <pc:sldMkLst>
          <pc:docMk/>
          <pc:sldMk cId="20594407" sldId="9419"/>
        </pc:sldMkLst>
        <pc:extLst>
          <p:ext xmlns:p="http://schemas.openxmlformats.org/presentationml/2006/main" uri="{D6D511B9-2390-475A-947B-AFAB55BFBCF1}">
            <pc226:cmChg xmlns:pc226="http://schemas.microsoft.com/office/powerpoint/2022/06/main/command" chg="del">
              <pc226:chgData name="Michael Barnes (Green Element)" userId="4a78f4c7-d97a-483f-9006-02201b8b6187" providerId="ADAL" clId="{3BAE683D-7826-4F10-B7C7-424F04F39FDB}" dt="2023-09-04T09:44:16.478" v="29"/>
              <pc2:cmMkLst xmlns:pc2="http://schemas.microsoft.com/office/powerpoint/2019/9/main/command">
                <pc:docMk/>
                <pc:sldMk cId="20594407" sldId="9419"/>
                <pc2:cmMk id="{9406B400-5157-4DF6-AEE5-A7D3DBF52E4D}"/>
              </pc2:cmMkLst>
            </pc226:cmChg>
          </p:ext>
        </pc:extLst>
      </pc:sldChg>
      <pc:sldChg chg="addCm delCm">
        <pc:chgData name="Michael Barnes (Green Element)" userId="4a78f4c7-d97a-483f-9006-02201b8b6187" providerId="ADAL" clId="{3BAE683D-7826-4F10-B7C7-424F04F39FDB}" dt="2023-09-04T09:35:25.612" v="26"/>
        <pc:sldMkLst>
          <pc:docMk/>
          <pc:sldMk cId="2276999929" sldId="9422"/>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BAE683D-7826-4F10-B7C7-424F04F39FDB}" dt="2023-09-04T09:35:25.612" v="26"/>
              <pc2:cmMkLst xmlns:pc2="http://schemas.microsoft.com/office/powerpoint/2019/9/main/command">
                <pc:docMk/>
                <pc:sldMk cId="2276999929" sldId="9422"/>
                <pc2:cmMk id="{D81CF660-747D-40BC-9C3B-833A0E6C4EAF}"/>
              </pc2:cmMkLst>
            </pc226:cmChg>
            <pc226:cmChg xmlns:pc226="http://schemas.microsoft.com/office/powerpoint/2022/06/main/command" chg="del">
              <pc226:chgData name="Michael Barnes (Green Element)" userId="4a78f4c7-d97a-483f-9006-02201b8b6187" providerId="ADAL" clId="{3BAE683D-7826-4F10-B7C7-424F04F39FDB}" dt="2023-09-04T09:35:05.199" v="25"/>
              <pc2:cmMkLst xmlns:pc2="http://schemas.microsoft.com/office/powerpoint/2019/9/main/command">
                <pc:docMk/>
                <pc:sldMk cId="2276999929" sldId="9422"/>
                <pc2:cmMk id="{4B368478-395A-4F7F-8190-B34C6A6E1A88}"/>
              </pc2:cmMkLst>
            </pc226:cmChg>
            <pc226:cmChg xmlns:pc226="http://schemas.microsoft.com/office/powerpoint/2022/06/main/command" chg="del">
              <pc226:chgData name="Michael Barnes (Green Element)" userId="4a78f4c7-d97a-483f-9006-02201b8b6187" providerId="ADAL" clId="{3BAE683D-7826-4F10-B7C7-424F04F39FDB}" dt="2023-09-04T09:35:04.642" v="24"/>
              <pc2:cmMkLst xmlns:pc2="http://schemas.microsoft.com/office/powerpoint/2019/9/main/command">
                <pc:docMk/>
                <pc:sldMk cId="2276999929" sldId="9422"/>
                <pc2:cmMk id="{95763CF9-C577-4DA2-BD3B-1C23E8119408}"/>
              </pc2:cmMkLst>
            </pc226:cmChg>
            <pc226:cmChg xmlns:pc226="http://schemas.microsoft.com/office/powerpoint/2022/06/main/command" chg="del">
              <pc226:chgData name="Michael Barnes (Green Element)" userId="4a78f4c7-d97a-483f-9006-02201b8b6187" providerId="ADAL" clId="{3BAE683D-7826-4F10-B7C7-424F04F39FDB}" dt="2023-09-04T09:35:04.298" v="23"/>
              <pc2:cmMkLst xmlns:pc2="http://schemas.microsoft.com/office/powerpoint/2019/9/main/command">
                <pc:docMk/>
                <pc:sldMk cId="2276999929" sldId="9422"/>
                <pc2:cmMk id="{29DF99FD-21B0-43FC-8D9E-4DF1F4CDC953}"/>
              </pc2:cmMkLst>
            </pc226:cmChg>
          </p:ext>
        </pc:extLst>
      </pc:sldChg>
      <pc:sldChg chg="modSp mod addCm">
        <pc:chgData name="Michael Barnes (Green Element)" userId="4a78f4c7-d97a-483f-9006-02201b8b6187" providerId="ADAL" clId="{3BAE683D-7826-4F10-B7C7-424F04F39FDB}" dt="2023-09-04T09:34:33.780" v="22"/>
        <pc:sldMkLst>
          <pc:docMk/>
          <pc:sldMk cId="223336647" sldId="9436"/>
        </pc:sldMkLst>
        <pc:extLst>
          <p:ext xmlns:p="http://schemas.openxmlformats.org/presentationml/2006/main" uri="{D6D511B9-2390-475A-947B-AFAB55BFBCF1}">
            <pc226:cmChg xmlns:pc226="http://schemas.microsoft.com/office/powerpoint/2022/06/main/command" chg="add">
              <pc226:chgData name="Michael Barnes (Green Element)" userId="4a78f4c7-d97a-483f-9006-02201b8b6187" providerId="ADAL" clId="{3BAE683D-7826-4F10-B7C7-424F04F39FDB}" dt="2023-09-04T09:34:33.780" v="22"/>
              <pc2:cmMkLst xmlns:pc2="http://schemas.microsoft.com/office/powerpoint/2019/9/main/command">
                <pc:docMk/>
                <pc:sldMk cId="223336647" sldId="9436"/>
                <pc2:cmMk id="{192BBA84-1C95-4B27-BB48-6AF75FE1C314}"/>
              </pc2:cmMkLst>
            </pc226:cmChg>
            <pc226:cmChg xmlns:pc226="http://schemas.microsoft.com/office/powerpoint/2022/06/main/command" chg="add">
              <pc226:chgData name="Michael Barnes (Green Element)" userId="4a78f4c7-d97a-483f-9006-02201b8b6187" providerId="ADAL" clId="{3BAE683D-7826-4F10-B7C7-424F04F39FDB}" dt="2023-09-04T09:33:42.955" v="20"/>
              <pc2:cmMkLst xmlns:pc2="http://schemas.microsoft.com/office/powerpoint/2019/9/main/command">
                <pc:docMk/>
                <pc:sldMk cId="223336647" sldId="9436"/>
                <pc2:cmMk id="{D3C392B9-20AA-4D94-9AF5-61237BDC40F1}"/>
              </pc2:cmMkLst>
            </pc226:cmChg>
          </p:ext>
        </pc:extLst>
      </pc:sldChg>
    </pc:docChg>
  </pc:docChgLst>
  <pc:docChgLst>
    <pc:chgData name="Kyoko Yamafuji (Green Element)" userId="690f8f77-73dc-46e7-97d2-7dec8ea41bb8" providerId="ADAL" clId="{8C3BA8DD-91EE-4830-91F5-D676743A4669}"/>
    <pc:docChg chg="undo redo custSel addSld delSld modSld sldOrd modMainMaster modSection">
      <pc:chgData name="Kyoko Yamafuji (Green Element)" userId="690f8f77-73dc-46e7-97d2-7dec8ea41bb8" providerId="ADAL" clId="{8C3BA8DD-91EE-4830-91F5-D676743A4669}" dt="2023-05-19T09:56:16.593" v="5693" actId="2711"/>
      <pc:docMkLst>
        <pc:docMk/>
      </pc:docMkLst>
      <pc:sldChg chg="addSp delSp modSp mod">
        <pc:chgData name="Kyoko Yamafuji (Green Element)" userId="690f8f77-73dc-46e7-97d2-7dec8ea41bb8" providerId="ADAL" clId="{8C3BA8DD-91EE-4830-91F5-D676743A4669}" dt="2023-05-05T11:29:28.432" v="2891"/>
        <pc:sldMkLst>
          <pc:docMk/>
          <pc:sldMk cId="2877041609" sldId="257"/>
        </pc:sldMkLst>
      </pc:sldChg>
      <pc:sldChg chg="modSp mod">
        <pc:chgData name="Kyoko Yamafuji (Green Element)" userId="690f8f77-73dc-46e7-97d2-7dec8ea41bb8" providerId="ADAL" clId="{8C3BA8DD-91EE-4830-91F5-D676743A4669}" dt="2023-05-10T15:09:10.292" v="4304" actId="20577"/>
        <pc:sldMkLst>
          <pc:docMk/>
          <pc:sldMk cId="2031960120" sldId="1840"/>
        </pc:sldMkLst>
      </pc:sldChg>
      <pc:sldChg chg="addSp delSp modSp">
        <pc:chgData name="Kyoko Yamafuji (Green Element)" userId="690f8f77-73dc-46e7-97d2-7dec8ea41bb8" providerId="ADAL" clId="{8C3BA8DD-91EE-4830-91F5-D676743A4669}" dt="2023-05-10T14:07:27.429" v="4047" actId="478"/>
        <pc:sldMkLst>
          <pc:docMk/>
          <pc:sldMk cId="2464746802" sldId="1841"/>
        </pc:sldMkLst>
      </pc:sldChg>
      <pc:sldChg chg="addSp delSp modSp mod delCm modCm">
        <pc:chgData name="Kyoko Yamafuji (Green Element)" userId="690f8f77-73dc-46e7-97d2-7dec8ea41bb8" providerId="ADAL" clId="{8C3BA8DD-91EE-4830-91F5-D676743A4669}" dt="2023-05-18T10:32:35.106" v="5573"/>
        <pc:sldMkLst>
          <pc:docMk/>
          <pc:sldMk cId="3986401695" sldId="1842"/>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18T10:32:34.219" v="5572"/>
              <pc2:cmMkLst xmlns:pc2="http://schemas.microsoft.com/office/powerpoint/2019/9/main/command">
                <pc:docMk/>
                <pc:sldMk cId="3986401695" sldId="1842"/>
                <pc2:cmMk id="{2B1D0742-7671-4806-AB0F-AF537AB89D3A}"/>
              </pc2:cmMkLst>
            </pc226:cmChg>
            <pc226:cmChg xmlns:pc226="http://schemas.microsoft.com/office/powerpoint/2022/06/main/command" chg="del mod">
              <pc226:chgData name="Kyoko Yamafuji (Green Element)" userId="690f8f77-73dc-46e7-97d2-7dec8ea41bb8" providerId="ADAL" clId="{8C3BA8DD-91EE-4830-91F5-D676743A4669}" dt="2023-05-18T10:32:35.106" v="5573"/>
              <pc2:cmMkLst xmlns:pc2="http://schemas.microsoft.com/office/powerpoint/2019/9/main/command">
                <pc:docMk/>
                <pc:sldMk cId="3986401695" sldId="1842"/>
                <pc2:cmMk id="{D6E5146A-BBF8-48D9-8861-85A9D9267960}"/>
              </pc2:cmMkLst>
            </pc226:cmChg>
          </p:ext>
        </pc:extLst>
      </pc:sldChg>
      <pc:sldChg chg="addSp modSp mod">
        <pc:chgData name="Kyoko Yamafuji (Green Element)" userId="690f8f77-73dc-46e7-97d2-7dec8ea41bb8" providerId="ADAL" clId="{8C3BA8DD-91EE-4830-91F5-D676743A4669}" dt="2023-05-05T13:12:04.634" v="3420" actId="404"/>
        <pc:sldMkLst>
          <pc:docMk/>
          <pc:sldMk cId="3325469148" sldId="1843"/>
        </pc:sldMkLst>
      </pc:sldChg>
      <pc:sldChg chg="addSp modSp">
        <pc:chgData name="Kyoko Yamafuji (Green Element)" userId="690f8f77-73dc-46e7-97d2-7dec8ea41bb8" providerId="ADAL" clId="{8C3BA8DD-91EE-4830-91F5-D676743A4669}" dt="2023-05-10T14:05:56.578" v="4016" actId="1076"/>
        <pc:sldMkLst>
          <pc:docMk/>
          <pc:sldMk cId="2484433957" sldId="9222"/>
        </pc:sldMkLst>
      </pc:sldChg>
      <pc:sldChg chg="modSp mod">
        <pc:chgData name="Kyoko Yamafuji (Green Element)" userId="690f8f77-73dc-46e7-97d2-7dec8ea41bb8" providerId="ADAL" clId="{8C3BA8DD-91EE-4830-91F5-D676743A4669}" dt="2023-05-09T09:07:48.344" v="3710" actId="1076"/>
        <pc:sldMkLst>
          <pc:docMk/>
          <pc:sldMk cId="2163379365" sldId="9245"/>
        </pc:sldMkLst>
      </pc:sldChg>
      <pc:sldChg chg="modSp">
        <pc:chgData name="Kyoko Yamafuji (Green Element)" userId="690f8f77-73dc-46e7-97d2-7dec8ea41bb8" providerId="ADAL" clId="{8C3BA8DD-91EE-4830-91F5-D676743A4669}" dt="2023-05-17T10:43:51.332" v="5539" actId="33524"/>
        <pc:sldMkLst>
          <pc:docMk/>
          <pc:sldMk cId="2597991457" sldId="9250"/>
        </pc:sldMkLst>
      </pc:sldChg>
      <pc:sldChg chg="modSp mod">
        <pc:chgData name="Kyoko Yamafuji (Green Element)" userId="690f8f77-73dc-46e7-97d2-7dec8ea41bb8" providerId="ADAL" clId="{8C3BA8DD-91EE-4830-91F5-D676743A4669}" dt="2023-05-05T14:06:53.329" v="3495" actId="1076"/>
        <pc:sldMkLst>
          <pc:docMk/>
          <pc:sldMk cId="2427122405" sldId="9252"/>
        </pc:sldMkLst>
      </pc:sldChg>
      <pc:sldChg chg="modSp mod">
        <pc:chgData name="Kyoko Yamafuji (Green Element)" userId="690f8f77-73dc-46e7-97d2-7dec8ea41bb8" providerId="ADAL" clId="{8C3BA8DD-91EE-4830-91F5-D676743A4669}" dt="2023-05-10T14:08:12.136" v="4060" actId="1036"/>
        <pc:sldMkLst>
          <pc:docMk/>
          <pc:sldMk cId="2312111322" sldId="9264"/>
        </pc:sldMkLst>
      </pc:sldChg>
      <pc:sldChg chg="delSp modSp mod ord delCm modCm">
        <pc:chgData name="Kyoko Yamafuji (Green Element)" userId="690f8f77-73dc-46e7-97d2-7dec8ea41bb8" providerId="ADAL" clId="{8C3BA8DD-91EE-4830-91F5-D676743A4669}" dt="2023-05-18T10:32:41.449" v="5576"/>
        <pc:sldMkLst>
          <pc:docMk/>
          <pc:sldMk cId="2534075711" sldId="9269"/>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18T10:32:41.449" v="5576"/>
              <pc2:cmMkLst xmlns:pc2="http://schemas.microsoft.com/office/powerpoint/2019/9/main/command">
                <pc:docMk/>
                <pc:sldMk cId="2534075711" sldId="9269"/>
                <pc2:cmMk id="{86F9E6C0-3921-4E12-A5B4-5DFB757D1A9B}"/>
              </pc2:cmMkLst>
            </pc226:cmChg>
          </p:ext>
        </pc:extLst>
      </pc:sldChg>
      <pc:sldChg chg="addSp delSp modSp mod">
        <pc:chgData name="Kyoko Yamafuji (Green Element)" userId="690f8f77-73dc-46e7-97d2-7dec8ea41bb8" providerId="ADAL" clId="{8C3BA8DD-91EE-4830-91F5-D676743A4669}" dt="2023-05-12T14:51:50.344" v="5220" actId="790"/>
        <pc:sldMkLst>
          <pc:docMk/>
          <pc:sldMk cId="1994270162" sldId="9295"/>
        </pc:sldMkLst>
      </pc:sldChg>
      <pc:sldChg chg="addSp delSp modSp mod">
        <pc:chgData name="Kyoko Yamafuji (Green Element)" userId="690f8f77-73dc-46e7-97d2-7dec8ea41bb8" providerId="ADAL" clId="{8C3BA8DD-91EE-4830-91F5-D676743A4669}" dt="2023-05-05T15:06:49.741" v="3691" actId="478"/>
        <pc:sldMkLst>
          <pc:docMk/>
          <pc:sldMk cId="4067900552" sldId="9297"/>
        </pc:sldMkLst>
      </pc:sldChg>
      <pc:sldChg chg="addSp delSp modSp mod">
        <pc:chgData name="Kyoko Yamafuji (Green Element)" userId="690f8f77-73dc-46e7-97d2-7dec8ea41bb8" providerId="ADAL" clId="{8C3BA8DD-91EE-4830-91F5-D676743A4669}" dt="2023-05-10T14:14:11.740" v="4066"/>
        <pc:sldMkLst>
          <pc:docMk/>
          <pc:sldMk cId="3741854288" sldId="9308"/>
        </pc:sldMkLst>
      </pc:sldChg>
      <pc:sldChg chg="addSp delSp modSp mod modCm">
        <pc:chgData name="Kyoko Yamafuji (Green Element)" userId="690f8f77-73dc-46e7-97d2-7dec8ea41bb8" providerId="ADAL" clId="{8C3BA8DD-91EE-4830-91F5-D676743A4669}" dt="2023-05-10T14:14:08.197" v="4064" actId="1076"/>
        <pc:sldMkLst>
          <pc:docMk/>
          <pc:sldMk cId="1066079882" sldId="9309"/>
        </pc:sldMkLst>
        <pc:extLst>
          <p:ext xmlns:p="http://schemas.openxmlformats.org/presentationml/2006/main" uri="{D6D511B9-2390-475A-947B-AFAB55BFBCF1}">
            <pc226:cmChg xmlns:pc226="http://schemas.microsoft.com/office/powerpoint/2022/06/main/command" chg="mod">
              <pc226:chgData name="Kyoko Yamafuji (Green Element)" userId="690f8f77-73dc-46e7-97d2-7dec8ea41bb8" providerId="ADAL" clId="{8C3BA8DD-91EE-4830-91F5-D676743A4669}" dt="2023-05-10T13:03:22.345" v="3753"/>
              <pc2:cmMkLst xmlns:pc2="http://schemas.microsoft.com/office/powerpoint/2019/9/main/command">
                <pc:docMk/>
                <pc:sldMk cId="1066079882" sldId="9309"/>
                <pc2:cmMk id="{966C64F5-B67B-48D0-A68A-862176269641}"/>
              </pc2:cmMkLst>
              <pc226:cmRplyChg chg="add">
                <pc226:chgData name="Kyoko Yamafuji (Green Element)" userId="690f8f77-73dc-46e7-97d2-7dec8ea41bb8" providerId="ADAL" clId="{8C3BA8DD-91EE-4830-91F5-D676743A4669}" dt="2023-05-10T13:03:06.761" v="3752"/>
                <pc2:cmRplyMkLst xmlns:pc2="http://schemas.microsoft.com/office/powerpoint/2019/9/main/command">
                  <pc:docMk/>
                  <pc:sldMk cId="1066079882" sldId="9309"/>
                  <pc2:cmMk id="{966C64F5-B67B-48D0-A68A-862176269641}"/>
                  <pc2:cmRplyMk id="{C2CB3EBA-F4DB-415F-9B79-FB094D959585}"/>
                </pc2:cmRplyMkLst>
              </pc226:cmRplyChg>
              <pc226:cmRplyChg chg="add">
                <pc226:chgData name="Kyoko Yamafuji (Green Element)" userId="690f8f77-73dc-46e7-97d2-7dec8ea41bb8" providerId="ADAL" clId="{8C3BA8DD-91EE-4830-91F5-D676743A4669}" dt="2023-05-10T13:03:22.345" v="3753"/>
                <pc2:cmRplyMkLst xmlns:pc2="http://schemas.microsoft.com/office/powerpoint/2019/9/main/command">
                  <pc:docMk/>
                  <pc:sldMk cId="1066079882" sldId="9309"/>
                  <pc2:cmMk id="{966C64F5-B67B-48D0-A68A-862176269641}"/>
                  <pc2:cmRplyMk id="{CB1163FE-698E-40CB-976D-6BBE63869046}"/>
                </pc2:cmRplyMkLst>
              </pc226:cmRplyChg>
            </pc226:cmChg>
          </p:ext>
        </pc:extLst>
      </pc:sldChg>
      <pc:sldChg chg="addSp delSp modSp">
        <pc:chgData name="Kyoko Yamafuji (Green Element)" userId="690f8f77-73dc-46e7-97d2-7dec8ea41bb8" providerId="ADAL" clId="{8C3BA8DD-91EE-4830-91F5-D676743A4669}" dt="2023-05-10T14:06:03.429" v="4018"/>
        <pc:sldMkLst>
          <pc:docMk/>
          <pc:sldMk cId="3526202618" sldId="9311"/>
        </pc:sldMkLst>
      </pc:sldChg>
      <pc:sldChg chg="addSp delSp modSp mod">
        <pc:chgData name="Kyoko Yamafuji (Green Element)" userId="690f8f77-73dc-46e7-97d2-7dec8ea41bb8" providerId="ADAL" clId="{8C3BA8DD-91EE-4830-91F5-D676743A4669}" dt="2023-05-19T09:35:08.337" v="5588" actId="20577"/>
        <pc:sldMkLst>
          <pc:docMk/>
          <pc:sldMk cId="2325422063" sldId="9312"/>
        </pc:sldMkLst>
      </pc:sldChg>
      <pc:sldChg chg="addSp delSp modSp">
        <pc:chgData name="Kyoko Yamafuji (Green Element)" userId="690f8f77-73dc-46e7-97d2-7dec8ea41bb8" providerId="ADAL" clId="{8C3BA8DD-91EE-4830-91F5-D676743A4669}" dt="2023-05-10T14:06:17.387" v="4024"/>
        <pc:sldMkLst>
          <pc:docMk/>
          <pc:sldMk cId="3077268455" sldId="9327"/>
        </pc:sldMkLst>
      </pc:sldChg>
      <pc:sldChg chg="addSp delSp modSp">
        <pc:chgData name="Kyoko Yamafuji (Green Element)" userId="690f8f77-73dc-46e7-97d2-7dec8ea41bb8" providerId="ADAL" clId="{8C3BA8DD-91EE-4830-91F5-D676743A4669}" dt="2023-05-10T14:06:20.865" v="4026"/>
        <pc:sldMkLst>
          <pc:docMk/>
          <pc:sldMk cId="899707666" sldId="9328"/>
        </pc:sldMkLst>
      </pc:sldChg>
      <pc:sldChg chg="addSp delSp modSp">
        <pc:chgData name="Kyoko Yamafuji (Green Element)" userId="690f8f77-73dc-46e7-97d2-7dec8ea41bb8" providerId="ADAL" clId="{8C3BA8DD-91EE-4830-91F5-D676743A4669}" dt="2023-05-10T14:06:27.642" v="4030"/>
        <pc:sldMkLst>
          <pc:docMk/>
          <pc:sldMk cId="788829325" sldId="9331"/>
        </pc:sldMkLst>
      </pc:sldChg>
      <pc:sldChg chg="addSp delSp modSp">
        <pc:chgData name="Kyoko Yamafuji (Green Element)" userId="690f8f77-73dc-46e7-97d2-7dec8ea41bb8" providerId="ADAL" clId="{8C3BA8DD-91EE-4830-91F5-D676743A4669}" dt="2023-05-10T14:06:36.044" v="4034"/>
        <pc:sldMkLst>
          <pc:docMk/>
          <pc:sldMk cId="842806842" sldId="9332"/>
        </pc:sldMkLst>
      </pc:sldChg>
      <pc:sldChg chg="addSp delSp modSp">
        <pc:chgData name="Kyoko Yamafuji (Green Element)" userId="690f8f77-73dc-46e7-97d2-7dec8ea41bb8" providerId="ADAL" clId="{8C3BA8DD-91EE-4830-91F5-D676743A4669}" dt="2023-05-10T14:06:24.984" v="4028"/>
        <pc:sldMkLst>
          <pc:docMk/>
          <pc:sldMk cId="475151626" sldId="9334"/>
        </pc:sldMkLst>
      </pc:sldChg>
      <pc:sldChg chg="modSp mod">
        <pc:chgData name="Kyoko Yamafuji (Green Element)" userId="690f8f77-73dc-46e7-97d2-7dec8ea41bb8" providerId="ADAL" clId="{8C3BA8DD-91EE-4830-91F5-D676743A4669}" dt="2023-05-05T14:51:10.567" v="3591" actId="20577"/>
        <pc:sldMkLst>
          <pc:docMk/>
          <pc:sldMk cId="1540024523" sldId="9337"/>
        </pc:sldMkLst>
      </pc:sldChg>
      <pc:sldChg chg="modSp mod">
        <pc:chgData name="Kyoko Yamafuji (Green Element)" userId="690f8f77-73dc-46e7-97d2-7dec8ea41bb8" providerId="ADAL" clId="{8C3BA8DD-91EE-4830-91F5-D676743A4669}" dt="2023-05-05T14:41:13.266" v="3543" actId="14100"/>
        <pc:sldMkLst>
          <pc:docMk/>
          <pc:sldMk cId="4209255133" sldId="9351"/>
        </pc:sldMkLst>
      </pc:sldChg>
      <pc:sldChg chg="delSp modSp mod delCm modCm">
        <pc:chgData name="Kyoko Yamafuji (Green Element)" userId="690f8f77-73dc-46e7-97d2-7dec8ea41bb8" providerId="ADAL" clId="{8C3BA8DD-91EE-4830-91F5-D676743A4669}" dt="2023-05-19T09:56:16.593" v="5693" actId="2711"/>
        <pc:sldMkLst>
          <pc:docMk/>
          <pc:sldMk cId="2141109148" sldId="9354"/>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18T10:32:17.709" v="5568"/>
              <pc2:cmMkLst xmlns:pc2="http://schemas.microsoft.com/office/powerpoint/2019/9/main/command">
                <pc:docMk/>
                <pc:sldMk cId="2141109148" sldId="9354"/>
                <pc2:cmMk id="{0505145A-2DFE-4267-B7B6-B78649221510}"/>
              </pc2:cmMkLst>
            </pc226:cmChg>
          </p:ext>
        </pc:extLst>
      </pc:sldChg>
      <pc:sldChg chg="addSp delSp modSp mod delCm modCm">
        <pc:chgData name="Kyoko Yamafuji (Green Element)" userId="690f8f77-73dc-46e7-97d2-7dec8ea41bb8" providerId="ADAL" clId="{8C3BA8DD-91EE-4830-91F5-D676743A4669}" dt="2023-05-18T10:32:37.244" v="5574"/>
        <pc:sldMkLst>
          <pc:docMk/>
          <pc:sldMk cId="4119135839" sldId="9360"/>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18T10:32:37.244" v="5574"/>
              <pc2:cmMkLst xmlns:pc2="http://schemas.microsoft.com/office/powerpoint/2019/9/main/command">
                <pc:docMk/>
                <pc:sldMk cId="4119135839" sldId="9360"/>
                <pc2:cmMk id="{92000540-DA5A-43EF-AD05-D19DB23026EA}"/>
              </pc2:cmMkLst>
            </pc226:cmChg>
          </p:ext>
        </pc:extLst>
      </pc:sldChg>
      <pc:sldChg chg="addSp delSp modSp">
        <pc:chgData name="Kyoko Yamafuji (Green Element)" userId="690f8f77-73dc-46e7-97d2-7dec8ea41bb8" providerId="ADAL" clId="{8C3BA8DD-91EE-4830-91F5-D676743A4669}" dt="2023-05-10T14:06:40.808" v="4036"/>
        <pc:sldMkLst>
          <pc:docMk/>
          <pc:sldMk cId="547618250" sldId="9363"/>
        </pc:sldMkLst>
      </pc:sldChg>
      <pc:sldChg chg="addSp delSp modSp mod">
        <pc:chgData name="Kyoko Yamafuji (Green Element)" userId="690f8f77-73dc-46e7-97d2-7dec8ea41bb8" providerId="ADAL" clId="{8C3BA8DD-91EE-4830-91F5-D676743A4669}" dt="2023-05-12T15:37:29.883" v="5538" actId="58"/>
        <pc:sldMkLst>
          <pc:docMk/>
          <pc:sldMk cId="1311547643" sldId="9364"/>
        </pc:sldMkLst>
      </pc:sldChg>
      <pc:sldChg chg="addSp delSp modSp">
        <pc:chgData name="Kyoko Yamafuji (Green Element)" userId="690f8f77-73dc-46e7-97d2-7dec8ea41bb8" providerId="ADAL" clId="{8C3BA8DD-91EE-4830-91F5-D676743A4669}" dt="2023-05-10T14:08:02.334" v="4058"/>
        <pc:sldMkLst>
          <pc:docMk/>
          <pc:sldMk cId="1681364526" sldId="9365"/>
        </pc:sldMkLst>
      </pc:sldChg>
      <pc:sldChg chg="modSp mod">
        <pc:chgData name="Kyoko Yamafuji (Green Element)" userId="690f8f77-73dc-46e7-97d2-7dec8ea41bb8" providerId="ADAL" clId="{8C3BA8DD-91EE-4830-91F5-D676743A4669}" dt="2023-05-12T15:32:44.932" v="5429" actId="20577"/>
        <pc:sldMkLst>
          <pc:docMk/>
          <pc:sldMk cId="884272339" sldId="9367"/>
        </pc:sldMkLst>
      </pc:sldChg>
      <pc:sldChg chg="addSp delSp modSp delCm modCm">
        <pc:chgData name="Kyoko Yamafuji (Green Element)" userId="690f8f77-73dc-46e7-97d2-7dec8ea41bb8" providerId="ADAL" clId="{8C3BA8DD-91EE-4830-91F5-D676743A4669}" dt="2023-05-18T10:32:26.013" v="5569"/>
        <pc:sldMkLst>
          <pc:docMk/>
          <pc:sldMk cId="1235719711" sldId="9377"/>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18T10:32:26.013" v="5569"/>
              <pc2:cmMkLst xmlns:pc2="http://schemas.microsoft.com/office/powerpoint/2019/9/main/command">
                <pc:docMk/>
                <pc:sldMk cId="1235719711" sldId="9377"/>
                <pc2:cmMk id="{176CDD06-C443-48E7-AEBB-15108D9D2FEB}"/>
              </pc2:cmMkLst>
            </pc226:cmChg>
          </p:ext>
        </pc:extLst>
      </pc:sldChg>
      <pc:sldChg chg="modSp mod">
        <pc:chgData name="Kyoko Yamafuji (Green Element)" userId="690f8f77-73dc-46e7-97d2-7dec8ea41bb8" providerId="ADAL" clId="{8C3BA8DD-91EE-4830-91F5-D676743A4669}" dt="2023-05-12T15:23:47.514" v="5396" actId="6549"/>
        <pc:sldMkLst>
          <pc:docMk/>
          <pc:sldMk cId="239536176" sldId="9378"/>
        </pc:sldMkLst>
      </pc:sldChg>
      <pc:sldChg chg="modSp mod">
        <pc:chgData name="Kyoko Yamafuji (Green Element)" userId="690f8f77-73dc-46e7-97d2-7dec8ea41bb8" providerId="ADAL" clId="{8C3BA8DD-91EE-4830-91F5-D676743A4669}" dt="2023-05-12T15:25:10.084" v="5405" actId="1036"/>
        <pc:sldMkLst>
          <pc:docMk/>
          <pc:sldMk cId="934321760" sldId="9379"/>
        </pc:sldMkLst>
      </pc:sldChg>
      <pc:sldChg chg="modSp mod delCm">
        <pc:chgData name="Kyoko Yamafuji (Green Element)" userId="690f8f77-73dc-46e7-97d2-7dec8ea41bb8" providerId="ADAL" clId="{8C3BA8DD-91EE-4830-91F5-D676743A4669}" dt="2023-05-05T13:21:27.152" v="3430" actId="1076"/>
        <pc:sldMkLst>
          <pc:docMk/>
          <pc:sldMk cId="3645710225" sldId="9380"/>
        </pc:sldMkLst>
        <pc:extLst>
          <p:ext xmlns:p="http://schemas.openxmlformats.org/presentationml/2006/main" uri="{D6D511B9-2390-475A-947B-AFAB55BFBCF1}">
            <pc226:cmChg xmlns:pc226="http://schemas.microsoft.com/office/powerpoint/2022/06/main/command" chg="del">
              <pc226:chgData name="Kyoko Yamafuji (Green Element)" userId="690f8f77-73dc-46e7-97d2-7dec8ea41bb8" providerId="ADAL" clId="{8C3BA8DD-91EE-4830-91F5-D676743A4669}" dt="2023-05-05T11:32:13.209" v="2917"/>
              <pc2:cmMkLst xmlns:pc2="http://schemas.microsoft.com/office/powerpoint/2019/9/main/command">
                <pc:docMk/>
                <pc:sldMk cId="3645710225" sldId="9380"/>
                <pc2:cmMk id="{6405BD56-2A94-4F55-A6A7-FDDD5446FD36}"/>
              </pc2:cmMkLst>
            </pc226:cmChg>
          </p:ext>
        </pc:extLst>
      </pc:sldChg>
      <pc:sldChg chg="modSp mod">
        <pc:chgData name="Kyoko Yamafuji (Green Element)" userId="690f8f77-73dc-46e7-97d2-7dec8ea41bb8" providerId="ADAL" clId="{8C3BA8DD-91EE-4830-91F5-D676743A4669}" dt="2023-05-05T14:51:15.461" v="3593" actId="20577"/>
        <pc:sldMkLst>
          <pc:docMk/>
          <pc:sldMk cId="2021656322" sldId="9382"/>
        </pc:sldMkLst>
      </pc:sldChg>
      <pc:sldChg chg="addSp delSp modSp del mod">
        <pc:chgData name="Kyoko Yamafuji (Green Element)" userId="690f8f77-73dc-46e7-97d2-7dec8ea41bb8" providerId="ADAL" clId="{8C3BA8DD-91EE-4830-91F5-D676743A4669}" dt="2023-05-10T15:19:16.870" v="4314" actId="47"/>
        <pc:sldMkLst>
          <pc:docMk/>
          <pc:sldMk cId="2170761241" sldId="9383"/>
        </pc:sldMkLst>
      </pc:sldChg>
      <pc:sldChg chg="addSp delSp modSp mod">
        <pc:chgData name="Kyoko Yamafuji (Green Element)" userId="690f8f77-73dc-46e7-97d2-7dec8ea41bb8" providerId="ADAL" clId="{8C3BA8DD-91EE-4830-91F5-D676743A4669}" dt="2023-05-05T14:52:17.896" v="3604" actId="20577"/>
        <pc:sldMkLst>
          <pc:docMk/>
          <pc:sldMk cId="2631255210" sldId="9384"/>
        </pc:sldMkLst>
      </pc:sldChg>
      <pc:sldChg chg="addSp delSp modSp mod delCm modCm modNotesTx">
        <pc:chgData name="Kyoko Yamafuji (Green Element)" userId="690f8f77-73dc-46e7-97d2-7dec8ea41bb8" providerId="ADAL" clId="{8C3BA8DD-91EE-4830-91F5-D676743A4669}" dt="2023-05-19T09:54:53.723" v="5692" actId="114"/>
        <pc:sldMkLst>
          <pc:docMk/>
          <pc:sldMk cId="1026449295" sldId="9385"/>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18T10:32:29.606" v="5570"/>
              <pc2:cmMkLst xmlns:pc2="http://schemas.microsoft.com/office/powerpoint/2019/9/main/command">
                <pc:docMk/>
                <pc:sldMk cId="1026449295" sldId="9385"/>
                <pc2:cmMk id="{56990F0E-8527-478D-9EC6-45CAEEAD23AB}"/>
              </pc2:cmMkLst>
            </pc226:cmChg>
            <pc226:cmChg xmlns:pc226="http://schemas.microsoft.com/office/powerpoint/2022/06/main/command" chg="">
              <pc226:chgData name="Kyoko Yamafuji (Green Element)" userId="690f8f77-73dc-46e7-97d2-7dec8ea41bb8" providerId="ADAL" clId="{8C3BA8DD-91EE-4830-91F5-D676743A4669}" dt="2023-05-10T13:08:35.341" v="3794"/>
              <pc2:cmMkLst xmlns:pc2="http://schemas.microsoft.com/office/powerpoint/2019/9/main/command">
                <pc:docMk/>
                <pc:sldMk cId="1026449295" sldId="9385"/>
                <pc2:cmMk id="{A84D846D-F4D6-439C-9C77-CEE31F78CF80}"/>
              </pc2:cmMkLst>
              <pc226:cmRplyChg chg="add">
                <pc226:chgData name="Kyoko Yamafuji (Green Element)" userId="690f8f77-73dc-46e7-97d2-7dec8ea41bb8" providerId="ADAL" clId="{8C3BA8DD-91EE-4830-91F5-D676743A4669}" dt="2023-05-10T13:08:35.341" v="3794"/>
                <pc2:cmRplyMkLst xmlns:pc2="http://schemas.microsoft.com/office/powerpoint/2019/9/main/command">
                  <pc:docMk/>
                  <pc:sldMk cId="1026449295" sldId="9385"/>
                  <pc2:cmMk id="{A84D846D-F4D6-439C-9C77-CEE31F78CF80}"/>
                  <pc2:cmRplyMk id="{F3EBD040-6122-48F1-99DD-4E81BDD0EB4E}"/>
                </pc2:cmRplyMkLst>
              </pc226:cmRplyChg>
            </pc226:cmChg>
            <pc226:cmChg xmlns:pc226="http://schemas.microsoft.com/office/powerpoint/2022/06/main/command" chg="del">
              <pc226:chgData name="Kyoko Yamafuji (Green Element)" userId="690f8f77-73dc-46e7-97d2-7dec8ea41bb8" providerId="ADAL" clId="{8C3BA8DD-91EE-4830-91F5-D676743A4669}" dt="2023-05-05T14:17:34.818" v="3529"/>
              <pc2:cmMkLst xmlns:pc2="http://schemas.microsoft.com/office/powerpoint/2019/9/main/command">
                <pc:docMk/>
                <pc:sldMk cId="1026449295" sldId="9385"/>
                <pc2:cmMk id="{8757C2E1-A7CE-41C1-B85D-91EE8482B7C0}"/>
              </pc2:cmMkLst>
            </pc226:cmChg>
          </p:ext>
        </pc:extLst>
      </pc:sldChg>
      <pc:sldChg chg="addSp delSp modSp mod">
        <pc:chgData name="Kyoko Yamafuji (Green Element)" userId="690f8f77-73dc-46e7-97d2-7dec8ea41bb8" providerId="ADAL" clId="{8C3BA8DD-91EE-4830-91F5-D676743A4669}" dt="2023-05-19T09:35:25.240" v="5594" actId="478"/>
        <pc:sldMkLst>
          <pc:docMk/>
          <pc:sldMk cId="2632970526" sldId="9386"/>
        </pc:sldMkLst>
      </pc:sldChg>
      <pc:sldChg chg="modSp mod ord">
        <pc:chgData name="Kyoko Yamafuji (Green Element)" userId="690f8f77-73dc-46e7-97d2-7dec8ea41bb8" providerId="ADAL" clId="{8C3BA8DD-91EE-4830-91F5-D676743A4669}" dt="2023-05-12T15:32:16.941" v="5418"/>
        <pc:sldMkLst>
          <pc:docMk/>
          <pc:sldMk cId="3348183926" sldId="9387"/>
        </pc:sldMkLst>
      </pc:sldChg>
      <pc:sldChg chg="del">
        <pc:chgData name="Kyoko Yamafuji (Green Element)" userId="690f8f77-73dc-46e7-97d2-7dec8ea41bb8" providerId="ADAL" clId="{8C3BA8DD-91EE-4830-91F5-D676743A4669}" dt="2023-05-05T09:53:13.663" v="963" actId="47"/>
        <pc:sldMkLst>
          <pc:docMk/>
          <pc:sldMk cId="498755181" sldId="9388"/>
        </pc:sldMkLst>
      </pc:sldChg>
      <pc:sldChg chg="modSp mod delCm modCm">
        <pc:chgData name="Kyoko Yamafuji (Green Element)" userId="690f8f77-73dc-46e7-97d2-7dec8ea41bb8" providerId="ADAL" clId="{8C3BA8DD-91EE-4830-91F5-D676743A4669}" dt="2023-05-18T10:32:31.664" v="5571"/>
        <pc:sldMkLst>
          <pc:docMk/>
          <pc:sldMk cId="1960815379" sldId="9390"/>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18T10:32:31.664" v="5571"/>
              <pc2:cmMkLst xmlns:pc2="http://schemas.microsoft.com/office/powerpoint/2019/9/main/command">
                <pc:docMk/>
                <pc:sldMk cId="1960815379" sldId="9390"/>
                <pc2:cmMk id="{2699A352-6F07-40C3-AFA9-CA3A5F3E3FF3}"/>
              </pc2:cmMkLst>
            </pc226:cmChg>
          </p:ext>
        </pc:extLst>
      </pc:sldChg>
      <pc:sldChg chg="addSp modSp mod">
        <pc:chgData name="Kyoko Yamafuji (Green Element)" userId="690f8f77-73dc-46e7-97d2-7dec8ea41bb8" providerId="ADAL" clId="{8C3BA8DD-91EE-4830-91F5-D676743A4669}" dt="2023-05-12T15:21:12.082" v="5393" actId="1037"/>
        <pc:sldMkLst>
          <pc:docMk/>
          <pc:sldMk cId="522246277" sldId="9391"/>
        </pc:sldMkLst>
      </pc:sldChg>
      <pc:sldChg chg="modSp mod modCm">
        <pc:chgData name="Kyoko Yamafuji (Green Element)" userId="690f8f77-73dc-46e7-97d2-7dec8ea41bb8" providerId="ADAL" clId="{8C3BA8DD-91EE-4830-91F5-D676743A4669}" dt="2023-05-10T14:29:54.682" v="4086" actId="14100"/>
        <pc:sldMkLst>
          <pc:docMk/>
          <pc:sldMk cId="2591862296" sldId="9393"/>
        </pc:sldMkLst>
        <pc:extLst>
          <p:ext xmlns:p="http://schemas.openxmlformats.org/presentationml/2006/main" uri="{D6D511B9-2390-475A-947B-AFAB55BFBCF1}">
            <pc226:cmChg xmlns:pc226="http://schemas.microsoft.com/office/powerpoint/2022/06/main/command" chg="">
              <pc226:chgData name="Kyoko Yamafuji (Green Element)" userId="690f8f77-73dc-46e7-97d2-7dec8ea41bb8" providerId="ADAL" clId="{8C3BA8DD-91EE-4830-91F5-D676743A4669}" dt="2023-05-10T13:07:24.667" v="3792"/>
              <pc2:cmMkLst xmlns:pc2="http://schemas.microsoft.com/office/powerpoint/2019/9/main/command">
                <pc:docMk/>
                <pc:sldMk cId="2591862296" sldId="9393"/>
                <pc2:cmMk id="{7DF3F27A-9224-4840-8C92-A165FE5CBDDC}"/>
              </pc2:cmMkLst>
              <pc226:cmRplyChg chg="add">
                <pc226:chgData name="Kyoko Yamafuji (Green Element)" userId="690f8f77-73dc-46e7-97d2-7dec8ea41bb8" providerId="ADAL" clId="{8C3BA8DD-91EE-4830-91F5-D676743A4669}" dt="2023-05-10T13:07:24.667" v="3792"/>
                <pc2:cmRplyMkLst xmlns:pc2="http://schemas.microsoft.com/office/powerpoint/2019/9/main/command">
                  <pc:docMk/>
                  <pc:sldMk cId="2591862296" sldId="9393"/>
                  <pc2:cmMk id="{7DF3F27A-9224-4840-8C92-A165FE5CBDDC}"/>
                  <pc2:cmRplyMk id="{2D394C28-4A26-4B74-8B04-7CC330A0C886}"/>
                </pc2:cmRplyMkLst>
              </pc226:cmRplyChg>
            </pc226:cmChg>
          </p:ext>
        </pc:extLst>
      </pc:sldChg>
      <pc:sldChg chg="modSp mod delCm modCm">
        <pc:chgData name="Kyoko Yamafuji (Green Element)" userId="690f8f77-73dc-46e7-97d2-7dec8ea41bb8" providerId="ADAL" clId="{8C3BA8DD-91EE-4830-91F5-D676743A4669}" dt="2023-05-12T15:13:35.199" v="5332" actId="20577"/>
        <pc:sldMkLst>
          <pc:docMk/>
          <pc:sldMk cId="3740206279" sldId="9394"/>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05T14:13:51.444" v="3526"/>
              <pc2:cmMkLst xmlns:pc2="http://schemas.microsoft.com/office/powerpoint/2019/9/main/command">
                <pc:docMk/>
                <pc:sldMk cId="3740206279" sldId="9394"/>
                <pc2:cmMk id="{9D482B2E-FE88-4C3F-B750-BCBF34916006}"/>
              </pc2:cmMkLst>
            </pc226:cmChg>
            <pc226:cmChg xmlns:pc226="http://schemas.microsoft.com/office/powerpoint/2022/06/main/command" chg="">
              <pc226:chgData name="Kyoko Yamafuji (Green Element)" userId="690f8f77-73dc-46e7-97d2-7dec8ea41bb8" providerId="ADAL" clId="{8C3BA8DD-91EE-4830-91F5-D676743A4669}" dt="2023-05-10T13:07:41.719" v="3793"/>
              <pc2:cmMkLst xmlns:pc2="http://schemas.microsoft.com/office/powerpoint/2019/9/main/command">
                <pc:docMk/>
                <pc:sldMk cId="3740206279" sldId="9394"/>
                <pc2:cmMk id="{603150F3-9B3E-4C95-B6FE-B6B242EE8B16}"/>
              </pc2:cmMkLst>
              <pc226:cmRplyChg chg="add">
                <pc226:chgData name="Kyoko Yamafuji (Green Element)" userId="690f8f77-73dc-46e7-97d2-7dec8ea41bb8" providerId="ADAL" clId="{8C3BA8DD-91EE-4830-91F5-D676743A4669}" dt="2023-05-10T13:07:41.719" v="3793"/>
                <pc2:cmRplyMkLst xmlns:pc2="http://schemas.microsoft.com/office/powerpoint/2019/9/main/command">
                  <pc:docMk/>
                  <pc:sldMk cId="3740206279" sldId="9394"/>
                  <pc2:cmMk id="{603150F3-9B3E-4C95-B6FE-B6B242EE8B16}"/>
                  <pc2:cmRplyMk id="{7DC299EE-A7EF-4639-84A7-C80C81B5AF30}"/>
                </pc2:cmRplyMkLst>
              </pc226:cmRplyChg>
            </pc226:cmChg>
          </p:ext>
        </pc:extLst>
      </pc:sldChg>
      <pc:sldChg chg="modSp mod">
        <pc:chgData name="Kyoko Yamafuji (Green Element)" userId="690f8f77-73dc-46e7-97d2-7dec8ea41bb8" providerId="ADAL" clId="{8C3BA8DD-91EE-4830-91F5-D676743A4669}" dt="2023-05-12T15:30:07.535" v="5411" actId="1035"/>
        <pc:sldMkLst>
          <pc:docMk/>
          <pc:sldMk cId="3629606475" sldId="9399"/>
        </pc:sldMkLst>
      </pc:sldChg>
      <pc:sldChg chg="addSp delSp modSp">
        <pc:chgData name="Kyoko Yamafuji (Green Element)" userId="690f8f77-73dc-46e7-97d2-7dec8ea41bb8" providerId="ADAL" clId="{8C3BA8DD-91EE-4830-91F5-D676743A4669}" dt="2023-05-10T14:06:32.855" v="4032"/>
        <pc:sldMkLst>
          <pc:docMk/>
          <pc:sldMk cId="2490193326" sldId="9400"/>
        </pc:sldMkLst>
      </pc:sldChg>
      <pc:sldChg chg="addSp delSp modSp del mod ord">
        <pc:chgData name="Kyoko Yamafuji (Green Element)" userId="690f8f77-73dc-46e7-97d2-7dec8ea41bb8" providerId="ADAL" clId="{8C3BA8DD-91EE-4830-91F5-D676743A4669}" dt="2023-05-12T13:45:15.228" v="4436" actId="47"/>
        <pc:sldMkLst>
          <pc:docMk/>
          <pc:sldMk cId="3474337630" sldId="9402"/>
        </pc:sldMkLst>
      </pc:sldChg>
      <pc:sldChg chg="modSp mod">
        <pc:chgData name="Kyoko Yamafuji (Green Element)" userId="690f8f77-73dc-46e7-97d2-7dec8ea41bb8" providerId="ADAL" clId="{8C3BA8DD-91EE-4830-91F5-D676743A4669}" dt="2023-05-12T14:23:42.311" v="4828" actId="948"/>
        <pc:sldMkLst>
          <pc:docMk/>
          <pc:sldMk cId="265001574" sldId="9403"/>
        </pc:sldMkLst>
      </pc:sldChg>
      <pc:sldChg chg="addSp delSp modSp add mod ord delCm modCm">
        <pc:chgData name="Kyoko Yamafuji (Green Element)" userId="690f8f77-73dc-46e7-97d2-7dec8ea41bb8" providerId="ADAL" clId="{8C3BA8DD-91EE-4830-91F5-D676743A4669}" dt="2023-05-18T10:32:39.325" v="5575"/>
        <pc:sldMkLst>
          <pc:docMk/>
          <pc:sldMk cId="416898073" sldId="9404"/>
        </pc:sldMkLst>
        <pc:extLst>
          <p:ext xmlns:p="http://schemas.openxmlformats.org/presentationml/2006/main" uri="{D6D511B9-2390-475A-947B-AFAB55BFBCF1}">
            <pc226:cmChg xmlns:pc226="http://schemas.microsoft.com/office/powerpoint/2022/06/main/command" chg="del mod">
              <pc226:chgData name="Kyoko Yamafuji (Green Element)" userId="690f8f77-73dc-46e7-97d2-7dec8ea41bb8" providerId="ADAL" clId="{8C3BA8DD-91EE-4830-91F5-D676743A4669}" dt="2023-05-18T10:32:39.325" v="5575"/>
              <pc2:cmMkLst xmlns:pc2="http://schemas.microsoft.com/office/powerpoint/2019/9/main/command">
                <pc:docMk/>
                <pc:sldMk cId="416898073" sldId="9404"/>
                <pc2:cmMk id="{3FDDF328-7B7A-46E9-B282-7A7CF236D1AC}"/>
              </pc2:cmMkLst>
            </pc226:cmChg>
          </p:ext>
        </pc:extLst>
      </pc:sldChg>
      <pc:sldChg chg="add del">
        <pc:chgData name="Kyoko Yamafuji (Green Element)" userId="690f8f77-73dc-46e7-97d2-7dec8ea41bb8" providerId="ADAL" clId="{8C3BA8DD-91EE-4830-91F5-D676743A4669}" dt="2023-05-04T16:27:14.561" v="246" actId="47"/>
        <pc:sldMkLst>
          <pc:docMk/>
          <pc:sldMk cId="3638875549" sldId="9404"/>
        </pc:sldMkLst>
      </pc:sldChg>
      <pc:sldChg chg="addSp delSp modSp add del mod ord">
        <pc:chgData name="Kyoko Yamafuji (Green Element)" userId="690f8f77-73dc-46e7-97d2-7dec8ea41bb8" providerId="ADAL" clId="{8C3BA8DD-91EE-4830-91F5-D676743A4669}" dt="2023-05-05T11:15:53.538" v="2802" actId="47"/>
        <pc:sldMkLst>
          <pc:docMk/>
          <pc:sldMk cId="156698806" sldId="9405"/>
        </pc:sldMkLst>
      </pc:sldChg>
      <pc:sldChg chg="add del">
        <pc:chgData name="Kyoko Yamafuji (Green Element)" userId="690f8f77-73dc-46e7-97d2-7dec8ea41bb8" providerId="ADAL" clId="{8C3BA8DD-91EE-4830-91F5-D676743A4669}" dt="2023-05-05T09:58:55.135" v="1078" actId="47"/>
        <pc:sldMkLst>
          <pc:docMk/>
          <pc:sldMk cId="1994430941" sldId="9405"/>
        </pc:sldMkLst>
      </pc:sldChg>
      <pc:sldChg chg="addSp delSp modSp add mod ord">
        <pc:chgData name="Kyoko Yamafuji (Green Element)" userId="690f8f77-73dc-46e7-97d2-7dec8ea41bb8" providerId="ADAL" clId="{8C3BA8DD-91EE-4830-91F5-D676743A4669}" dt="2023-05-12T15:36:24.583" v="5537" actId="313"/>
        <pc:sldMkLst>
          <pc:docMk/>
          <pc:sldMk cId="2778573890" sldId="9406"/>
        </pc:sldMkLst>
      </pc:sldChg>
      <pc:sldChg chg="addSp delSp modSp">
        <pc:chgData name="Kyoko Yamafuji (Green Element)" userId="690f8f77-73dc-46e7-97d2-7dec8ea41bb8" providerId="ADAL" clId="{8C3BA8DD-91EE-4830-91F5-D676743A4669}" dt="2023-05-10T14:07:36.720" v="4050" actId="1076"/>
        <pc:sldMkLst>
          <pc:docMk/>
          <pc:sldMk cId="3650335119" sldId="9408"/>
        </pc:sldMkLst>
      </pc:sldChg>
      <pc:sldChg chg="addSp delSp modSp add mod">
        <pc:chgData name="Kyoko Yamafuji (Green Element)" userId="690f8f77-73dc-46e7-97d2-7dec8ea41bb8" providerId="ADAL" clId="{8C3BA8DD-91EE-4830-91F5-D676743A4669}" dt="2023-05-18T10:34:28.250" v="5587" actId="14100"/>
        <pc:sldMkLst>
          <pc:docMk/>
          <pc:sldMk cId="3634146826" sldId="9409"/>
        </pc:sldMkLst>
      </pc:sldChg>
      <pc:sldChg chg="addSp delSp modSp mod">
        <pc:chgData name="Kyoko Yamafuji (Green Element)" userId="690f8f77-73dc-46e7-97d2-7dec8ea41bb8" providerId="ADAL" clId="{8C3BA8DD-91EE-4830-91F5-D676743A4669}" dt="2023-05-19T09:42:30.897" v="5682" actId="113"/>
        <pc:sldMkLst>
          <pc:docMk/>
          <pc:sldMk cId="540445877" sldId="9410"/>
        </pc:sldMkLst>
      </pc:sldChg>
      <pc:sldChg chg="modSp mod">
        <pc:chgData name="Kyoko Yamafuji (Green Element)" userId="690f8f77-73dc-46e7-97d2-7dec8ea41bb8" providerId="ADAL" clId="{8C3BA8DD-91EE-4830-91F5-D676743A4669}" dt="2023-05-19T09:45:49.869" v="5685"/>
        <pc:sldMkLst>
          <pc:docMk/>
          <pc:sldMk cId="98177521" sldId="9411"/>
        </pc:sldMkLst>
      </pc:sldChg>
      <pc:sldMasterChg chg="modSldLayout">
        <pc:chgData name="Kyoko Yamafuji (Green Element)" userId="690f8f77-73dc-46e7-97d2-7dec8ea41bb8" providerId="ADAL" clId="{8C3BA8DD-91EE-4830-91F5-D676743A4669}" dt="2023-05-10T14:05:36.804" v="4015"/>
        <pc:sldMasterMkLst>
          <pc:docMk/>
          <pc:sldMasterMk cId="219907938" sldId="2147483648"/>
        </pc:sldMasterMkLst>
        <pc:sldLayoutChg chg="modSp">
          <pc:chgData name="Kyoko Yamafuji (Green Element)" userId="690f8f77-73dc-46e7-97d2-7dec8ea41bb8" providerId="ADAL" clId="{8C3BA8DD-91EE-4830-91F5-D676743A4669}" dt="2023-05-10T14:05:32.407" v="4013" actId="14100"/>
          <pc:sldLayoutMkLst>
            <pc:docMk/>
            <pc:sldMasterMk cId="219907938" sldId="2147483648"/>
            <pc:sldLayoutMk cId="250587852" sldId="2147483650"/>
          </pc:sldLayoutMkLst>
        </pc:sldLayoutChg>
        <pc:sldLayoutChg chg="addSp delSp modSp">
          <pc:chgData name="Kyoko Yamafuji (Green Element)" userId="690f8f77-73dc-46e7-97d2-7dec8ea41bb8" providerId="ADAL" clId="{8C3BA8DD-91EE-4830-91F5-D676743A4669}" dt="2023-05-10T14:05:36.804" v="4015"/>
          <pc:sldLayoutMkLst>
            <pc:docMk/>
            <pc:sldMasterMk cId="219907938" sldId="2147483648"/>
            <pc:sldLayoutMk cId="4106002202" sldId="2147483655"/>
          </pc:sldLayoutMkLst>
        </pc:sldLayoutChg>
      </pc:sldMasterChg>
    </pc:docChg>
  </pc:docChgLst>
  <pc:docChgLst>
    <pc:chgData name="Kyoko Yamafuji (Green Element)" userId="690f8f77-73dc-46e7-97d2-7dec8ea41bb8" providerId="ADAL" clId="{A1182199-E5A3-4EF8-9486-84649F6866DC}"/>
    <pc:docChg chg="modSld">
      <pc:chgData name="Kyoko Yamafuji (Green Element)" userId="690f8f77-73dc-46e7-97d2-7dec8ea41bb8" providerId="ADAL" clId="{A1182199-E5A3-4EF8-9486-84649F6866DC}" dt="2025-07-24T16:16:09.996" v="142" actId="207"/>
      <pc:docMkLst>
        <pc:docMk/>
      </pc:docMkLst>
      <pc:sldChg chg="modSp mod">
        <pc:chgData name="Kyoko Yamafuji (Green Element)" userId="690f8f77-73dc-46e7-97d2-7dec8ea41bb8" providerId="ADAL" clId="{A1182199-E5A3-4EF8-9486-84649F6866DC}" dt="2025-07-24T16:00:47.368" v="49" actId="20577"/>
        <pc:sldMkLst>
          <pc:docMk/>
          <pc:sldMk cId="1193196284" sldId="259"/>
        </pc:sldMkLst>
        <pc:spChg chg="mod">
          <ac:chgData name="Kyoko Yamafuji (Green Element)" userId="690f8f77-73dc-46e7-97d2-7dec8ea41bb8" providerId="ADAL" clId="{A1182199-E5A3-4EF8-9486-84649F6866DC}" dt="2025-07-24T16:00:47.368" v="49" actId="20577"/>
          <ac:spMkLst>
            <pc:docMk/>
            <pc:sldMk cId="1193196284" sldId="259"/>
            <ac:spMk id="57" creationId="{CDE540C1-3B27-7CCC-1030-321175CA7D83}"/>
          </ac:spMkLst>
        </pc:spChg>
      </pc:sldChg>
      <pc:sldChg chg="modSp mod">
        <pc:chgData name="Kyoko Yamafuji (Green Element)" userId="690f8f77-73dc-46e7-97d2-7dec8ea41bb8" providerId="ADAL" clId="{A1182199-E5A3-4EF8-9486-84649F6866DC}" dt="2025-07-24T16:16:09.996" v="142" actId="207"/>
        <pc:sldMkLst>
          <pc:docMk/>
          <pc:sldMk cId="3526202618" sldId="9311"/>
        </pc:sldMkLst>
        <pc:spChg chg="mod">
          <ac:chgData name="Kyoko Yamafuji (Green Element)" userId="690f8f77-73dc-46e7-97d2-7dec8ea41bb8" providerId="ADAL" clId="{A1182199-E5A3-4EF8-9486-84649F6866DC}" dt="2025-07-24T16:16:09.996" v="142" actId="207"/>
          <ac:spMkLst>
            <pc:docMk/>
            <pc:sldMk cId="3526202618" sldId="9311"/>
            <ac:spMk id="2" creationId="{92233339-A2A1-46F5-87F6-0A62B0AD34BE}"/>
          </ac:spMkLst>
        </pc:spChg>
      </pc:sldChg>
      <pc:sldChg chg="modSp mod">
        <pc:chgData name="Kyoko Yamafuji (Green Element)" userId="690f8f77-73dc-46e7-97d2-7dec8ea41bb8" providerId="ADAL" clId="{A1182199-E5A3-4EF8-9486-84649F6866DC}" dt="2025-07-24T16:15:45.764" v="135" actId="20577"/>
        <pc:sldMkLst>
          <pc:docMk/>
          <pc:sldMk cId="788829325" sldId="9331"/>
        </pc:sldMkLst>
        <pc:spChg chg="mod">
          <ac:chgData name="Kyoko Yamafuji (Green Element)" userId="690f8f77-73dc-46e7-97d2-7dec8ea41bb8" providerId="ADAL" clId="{A1182199-E5A3-4EF8-9486-84649F6866DC}" dt="2025-07-24T16:15:45.764" v="135" actId="20577"/>
          <ac:spMkLst>
            <pc:docMk/>
            <pc:sldMk cId="788829325" sldId="9331"/>
            <ac:spMk id="2" creationId="{92233339-A2A1-46F5-87F6-0A62B0AD34BE}"/>
          </ac:spMkLst>
        </pc:spChg>
      </pc:sldChg>
      <pc:sldChg chg="modSp mod">
        <pc:chgData name="Kyoko Yamafuji (Green Element)" userId="690f8f77-73dc-46e7-97d2-7dec8ea41bb8" providerId="ADAL" clId="{A1182199-E5A3-4EF8-9486-84649F6866DC}" dt="2025-07-24T16:15:53.186" v="136" actId="20577"/>
        <pc:sldMkLst>
          <pc:docMk/>
          <pc:sldMk cId="547618250" sldId="9363"/>
        </pc:sldMkLst>
        <pc:spChg chg="mod">
          <ac:chgData name="Kyoko Yamafuji (Green Element)" userId="690f8f77-73dc-46e7-97d2-7dec8ea41bb8" providerId="ADAL" clId="{A1182199-E5A3-4EF8-9486-84649F6866DC}" dt="2025-07-24T16:15:53.186" v="136" actId="20577"/>
          <ac:spMkLst>
            <pc:docMk/>
            <pc:sldMk cId="547618250" sldId="9363"/>
            <ac:spMk id="2" creationId="{92233339-A2A1-46F5-87F6-0A62B0AD34BE}"/>
          </ac:spMkLst>
        </pc:spChg>
      </pc:sldChg>
      <pc:sldChg chg="modSp mod">
        <pc:chgData name="Kyoko Yamafuji (Green Element)" userId="690f8f77-73dc-46e7-97d2-7dec8ea41bb8" providerId="ADAL" clId="{A1182199-E5A3-4EF8-9486-84649F6866DC}" dt="2025-07-24T16:02:01.510" v="68" actId="14100"/>
        <pc:sldMkLst>
          <pc:docMk/>
          <pc:sldMk cId="20594407" sldId="9419"/>
        </pc:sldMkLst>
        <pc:spChg chg="mod">
          <ac:chgData name="Kyoko Yamafuji (Green Element)" userId="690f8f77-73dc-46e7-97d2-7dec8ea41bb8" providerId="ADAL" clId="{A1182199-E5A3-4EF8-9486-84649F6866DC}" dt="2025-07-24T16:02:01.510" v="68" actId="14100"/>
          <ac:spMkLst>
            <pc:docMk/>
            <pc:sldMk cId="20594407" sldId="9419"/>
            <ac:spMk id="3" creationId="{5E00C581-5893-5927-CF9B-D1D5ED29C7E1}"/>
          </ac:spMkLst>
        </pc:spChg>
        <pc:spChg chg="mod">
          <ac:chgData name="Kyoko Yamafuji (Green Element)" userId="690f8f77-73dc-46e7-97d2-7dec8ea41bb8" providerId="ADAL" clId="{A1182199-E5A3-4EF8-9486-84649F6866DC}" dt="2025-07-24T16:01:57.292" v="67" actId="13926"/>
          <ac:spMkLst>
            <pc:docMk/>
            <pc:sldMk cId="20594407" sldId="9419"/>
            <ac:spMk id="8" creationId="{36D21A05-D247-7BA6-C054-35738F105BD6}"/>
          </ac:spMkLst>
        </pc:spChg>
        <pc:spChg chg="mod">
          <ac:chgData name="Kyoko Yamafuji (Green Element)" userId="690f8f77-73dc-46e7-97d2-7dec8ea41bb8" providerId="ADAL" clId="{A1182199-E5A3-4EF8-9486-84649F6866DC}" dt="2025-07-24T16:01:04.991" v="53" actId="20577"/>
          <ac:spMkLst>
            <pc:docMk/>
            <pc:sldMk cId="20594407" sldId="9419"/>
            <ac:spMk id="9" creationId="{C185374E-EB69-D26D-508C-37B0479A274A}"/>
          </ac:spMkLst>
        </pc:spChg>
      </pc:sldChg>
      <pc:sldChg chg="modSp mod">
        <pc:chgData name="Kyoko Yamafuji (Green Element)" userId="690f8f77-73dc-46e7-97d2-7dec8ea41bb8" providerId="ADAL" clId="{A1182199-E5A3-4EF8-9486-84649F6866DC}" dt="2025-07-24T15:58:48.251" v="32" actId="14100"/>
        <pc:sldMkLst>
          <pc:docMk/>
          <pc:sldMk cId="4244008650" sldId="9437"/>
        </pc:sldMkLst>
        <pc:graphicFrameChg chg="mod">
          <ac:chgData name="Kyoko Yamafuji (Green Element)" userId="690f8f77-73dc-46e7-97d2-7dec8ea41bb8" providerId="ADAL" clId="{A1182199-E5A3-4EF8-9486-84649F6866DC}" dt="2025-07-24T15:58:48.251" v="32" actId="14100"/>
          <ac:graphicFrameMkLst>
            <pc:docMk/>
            <pc:sldMk cId="4244008650" sldId="9437"/>
            <ac:graphicFrameMk id="4" creationId="{DF05CCCE-2B98-141D-DAC1-CD54DC65CAF3}"/>
          </ac:graphicFrameMkLst>
        </pc:graphicFrameChg>
      </pc:sldChg>
      <pc:sldChg chg="modSp mod">
        <pc:chgData name="Kyoko Yamafuji (Green Element)" userId="690f8f77-73dc-46e7-97d2-7dec8ea41bb8" providerId="ADAL" clId="{A1182199-E5A3-4EF8-9486-84649F6866DC}" dt="2025-07-24T15:59:32.843" v="33" actId="20577"/>
        <pc:sldMkLst>
          <pc:docMk/>
          <pc:sldMk cId="4073853284" sldId="9475"/>
        </pc:sldMkLst>
        <pc:spChg chg="mod">
          <ac:chgData name="Kyoko Yamafuji (Green Element)" userId="690f8f77-73dc-46e7-97d2-7dec8ea41bb8" providerId="ADAL" clId="{A1182199-E5A3-4EF8-9486-84649F6866DC}" dt="2025-07-24T15:59:32.843" v="33" actId="20577"/>
          <ac:spMkLst>
            <pc:docMk/>
            <pc:sldMk cId="4073853284" sldId="9475"/>
            <ac:spMk id="16" creationId="{879AFD27-5DBF-18C0-5E1F-A57711C19009}"/>
          </ac:spMkLst>
        </pc:spChg>
      </pc:sldChg>
      <pc:sldChg chg="addSp modSp mod">
        <pc:chgData name="Kyoko Yamafuji (Green Element)" userId="690f8f77-73dc-46e7-97d2-7dec8ea41bb8" providerId="ADAL" clId="{A1182199-E5A3-4EF8-9486-84649F6866DC}" dt="2025-07-24T16:00:51.962" v="50" actId="20577"/>
        <pc:sldMkLst>
          <pc:docMk/>
          <pc:sldMk cId="2569188062" sldId="9497"/>
        </pc:sldMkLst>
        <pc:spChg chg="add mod">
          <ac:chgData name="Kyoko Yamafuji (Green Element)" userId="690f8f77-73dc-46e7-97d2-7dec8ea41bb8" providerId="ADAL" clId="{A1182199-E5A3-4EF8-9486-84649F6866DC}" dt="2025-07-24T16:00:51.962" v="50" actId="20577"/>
          <ac:spMkLst>
            <pc:docMk/>
            <pc:sldMk cId="2569188062" sldId="9497"/>
            <ac:spMk id="5" creationId="{41F39112-20A6-C1CB-A29D-6B19072D24CA}"/>
          </ac:spMkLst>
        </pc:spChg>
        <pc:graphicFrameChg chg="mod">
          <ac:chgData name="Kyoko Yamafuji (Green Element)" userId="690f8f77-73dc-46e7-97d2-7dec8ea41bb8" providerId="ADAL" clId="{A1182199-E5A3-4EF8-9486-84649F6866DC}" dt="2025-07-24T15:55:32.151" v="8" actId="14100"/>
          <ac:graphicFrameMkLst>
            <pc:docMk/>
            <pc:sldMk cId="2569188062" sldId="9497"/>
            <ac:graphicFrameMk id="3" creationId="{BB7F7E7F-E244-4790-A24C-858BE76C1F96}"/>
          </ac:graphicFrameMkLst>
        </pc:graphicFrameChg>
      </pc:sldChg>
      <pc:sldChg chg="modSp mod">
        <pc:chgData name="Kyoko Yamafuji (Green Element)" userId="690f8f77-73dc-46e7-97d2-7dec8ea41bb8" providerId="ADAL" clId="{A1182199-E5A3-4EF8-9486-84649F6866DC}" dt="2025-07-24T16:01:35.400" v="56" actId="20577"/>
        <pc:sldMkLst>
          <pc:docMk/>
          <pc:sldMk cId="3631985093" sldId="2147376406"/>
        </pc:sldMkLst>
        <pc:spChg chg="mod">
          <ac:chgData name="Kyoko Yamafuji (Green Element)" userId="690f8f77-73dc-46e7-97d2-7dec8ea41bb8" providerId="ADAL" clId="{A1182199-E5A3-4EF8-9486-84649F6866DC}" dt="2025-07-24T16:00:59.700" v="52" actId="20577"/>
          <ac:spMkLst>
            <pc:docMk/>
            <pc:sldMk cId="3631985093" sldId="2147376406"/>
            <ac:spMk id="10" creationId="{7E6BBF76-3A26-5C5F-431F-55255A64BFC8}"/>
          </ac:spMkLst>
        </pc:spChg>
        <pc:spChg chg="mod">
          <ac:chgData name="Kyoko Yamafuji (Green Element)" userId="690f8f77-73dc-46e7-97d2-7dec8ea41bb8" providerId="ADAL" clId="{A1182199-E5A3-4EF8-9486-84649F6866DC}" dt="2025-07-24T16:01:35.400" v="56" actId="20577"/>
          <ac:spMkLst>
            <pc:docMk/>
            <pc:sldMk cId="3631985093" sldId="2147376406"/>
            <ac:spMk id="13" creationId="{3238C688-E822-33F1-13CA-B07A0E4B012C}"/>
          </ac:spMkLst>
        </pc:spChg>
        <pc:graphicFrameChg chg="mod">
          <ac:chgData name="Kyoko Yamafuji (Green Element)" userId="690f8f77-73dc-46e7-97d2-7dec8ea41bb8" providerId="ADAL" clId="{A1182199-E5A3-4EF8-9486-84649F6866DC}" dt="2025-07-24T15:56:10.604" v="16" actId="14100"/>
          <ac:graphicFrameMkLst>
            <pc:docMk/>
            <pc:sldMk cId="3631985093" sldId="2147376406"/>
            <ac:graphicFrameMk id="3" creationId="{859D95EB-3A62-6AB2-88C5-A3A3B6AD0716}"/>
          </ac:graphicFrameMkLst>
        </pc:graphicFrameChg>
      </pc:sldChg>
      <pc:sldChg chg="modSp mod">
        <pc:chgData name="Kyoko Yamafuji (Green Element)" userId="690f8f77-73dc-46e7-97d2-7dec8ea41bb8" providerId="ADAL" clId="{A1182199-E5A3-4EF8-9486-84649F6866DC}" dt="2025-07-24T16:06:58.813" v="102" actId="20577"/>
        <pc:sldMkLst>
          <pc:docMk/>
          <pc:sldMk cId="1889769162" sldId="2147376407"/>
        </pc:sldMkLst>
        <pc:spChg chg="mod">
          <ac:chgData name="Kyoko Yamafuji (Green Element)" userId="690f8f77-73dc-46e7-97d2-7dec8ea41bb8" providerId="ADAL" clId="{A1182199-E5A3-4EF8-9486-84649F6866DC}" dt="2025-07-24T16:06:58.813" v="102" actId="20577"/>
          <ac:spMkLst>
            <pc:docMk/>
            <pc:sldMk cId="1889769162" sldId="2147376407"/>
            <ac:spMk id="7" creationId="{D6CE6836-10F7-6F37-B975-61048251F776}"/>
          </ac:spMkLst>
        </pc:spChg>
      </pc:sldChg>
      <pc:sldChg chg="addSp modSp mod">
        <pc:chgData name="Kyoko Yamafuji (Green Element)" userId="690f8f77-73dc-46e7-97d2-7dec8ea41bb8" providerId="ADAL" clId="{A1182199-E5A3-4EF8-9486-84649F6866DC}" dt="2025-07-24T16:00:55.022" v="51" actId="20577"/>
        <pc:sldMkLst>
          <pc:docMk/>
          <pc:sldMk cId="3118667657" sldId="2147376408"/>
        </pc:sldMkLst>
        <pc:spChg chg="add mod">
          <ac:chgData name="Kyoko Yamafuji (Green Element)" userId="690f8f77-73dc-46e7-97d2-7dec8ea41bb8" providerId="ADAL" clId="{A1182199-E5A3-4EF8-9486-84649F6866DC}" dt="2025-07-24T16:00:55.022" v="51" actId="20577"/>
          <ac:spMkLst>
            <pc:docMk/>
            <pc:sldMk cId="3118667657" sldId="2147376408"/>
            <ac:spMk id="3" creationId="{6ACE7C41-E017-E389-B8B7-823341F97758}"/>
          </ac:spMkLst>
        </pc:spChg>
        <pc:graphicFrameChg chg="mod">
          <ac:chgData name="Kyoko Yamafuji (Green Element)" userId="690f8f77-73dc-46e7-97d2-7dec8ea41bb8" providerId="ADAL" clId="{A1182199-E5A3-4EF8-9486-84649F6866DC}" dt="2025-07-24T15:55:54.575" v="13" actId="14100"/>
          <ac:graphicFrameMkLst>
            <pc:docMk/>
            <pc:sldMk cId="3118667657" sldId="2147376408"/>
            <ac:graphicFrameMk id="5" creationId="{4CD2EF13-9D0C-420F-BE7F-50C8F9EE09C8}"/>
          </ac:graphicFrameMkLst>
        </pc:graphicFrameChg>
      </pc:sldChg>
      <pc:sldChg chg="modSp">
        <pc:chgData name="Kyoko Yamafuji (Green Element)" userId="690f8f77-73dc-46e7-97d2-7dec8ea41bb8" providerId="ADAL" clId="{A1182199-E5A3-4EF8-9486-84649F6866DC}" dt="2025-07-24T15:46:54.831" v="0"/>
        <pc:sldMkLst>
          <pc:docMk/>
          <pc:sldMk cId="4294950303" sldId="2147376409"/>
        </pc:sldMkLst>
        <pc:graphicFrameChg chg="mod">
          <ac:chgData name="Kyoko Yamafuji (Green Element)" userId="690f8f77-73dc-46e7-97d2-7dec8ea41bb8" providerId="ADAL" clId="{A1182199-E5A3-4EF8-9486-84649F6866DC}" dt="2025-07-24T15:46:54.831" v="0"/>
          <ac:graphicFrameMkLst>
            <pc:docMk/>
            <pc:sldMk cId="4294950303" sldId="2147376409"/>
            <ac:graphicFrameMk id="3" creationId="{1B78DD19-AF32-7C2F-E65F-4AFA83C42A7B}"/>
          </ac:graphicFrameMkLst>
        </pc:graphicFrameChg>
      </pc:sldChg>
      <pc:sldChg chg="modSp mod">
        <pc:chgData name="Kyoko Yamafuji (Green Element)" userId="690f8f77-73dc-46e7-97d2-7dec8ea41bb8" providerId="ADAL" clId="{A1182199-E5A3-4EF8-9486-84649F6866DC}" dt="2025-07-24T16:10:23.553" v="134" actId="20577"/>
        <pc:sldMkLst>
          <pc:docMk/>
          <pc:sldMk cId="2407485158" sldId="2147376410"/>
        </pc:sldMkLst>
        <pc:spChg chg="mod">
          <ac:chgData name="Kyoko Yamafuji (Green Element)" userId="690f8f77-73dc-46e7-97d2-7dec8ea41bb8" providerId="ADAL" clId="{A1182199-E5A3-4EF8-9486-84649F6866DC}" dt="2025-07-24T16:00:29.172" v="48" actId="20577"/>
          <ac:spMkLst>
            <pc:docMk/>
            <pc:sldMk cId="2407485158" sldId="2147376410"/>
            <ac:spMk id="2" creationId="{9B6113F2-C3CC-071B-18A7-73FD06F270E2}"/>
          </ac:spMkLst>
        </pc:spChg>
        <pc:spChg chg="mod">
          <ac:chgData name="Kyoko Yamafuji (Green Element)" userId="690f8f77-73dc-46e7-97d2-7dec8ea41bb8" providerId="ADAL" clId="{A1182199-E5A3-4EF8-9486-84649F6866DC}" dt="2025-07-24T15:52:55.744" v="2" actId="14100"/>
          <ac:spMkLst>
            <pc:docMk/>
            <pc:sldMk cId="2407485158" sldId="2147376410"/>
            <ac:spMk id="3" creationId="{77034B6B-94DD-485D-9C9E-6742D95B1D29}"/>
          </ac:spMkLst>
        </pc:spChg>
        <pc:spChg chg="mod">
          <ac:chgData name="Kyoko Yamafuji (Green Element)" userId="690f8f77-73dc-46e7-97d2-7dec8ea41bb8" providerId="ADAL" clId="{A1182199-E5A3-4EF8-9486-84649F6866DC}" dt="2025-07-24T15:52:59.592" v="3" actId="1076"/>
          <ac:spMkLst>
            <pc:docMk/>
            <pc:sldMk cId="2407485158" sldId="2147376410"/>
            <ac:spMk id="4" creationId="{5C1B16EF-EF06-ED0F-9A57-8128D342F55C}"/>
          </ac:spMkLst>
        </pc:spChg>
        <pc:spChg chg="mod">
          <ac:chgData name="Kyoko Yamafuji (Green Element)" userId="690f8f77-73dc-46e7-97d2-7dec8ea41bb8" providerId="ADAL" clId="{A1182199-E5A3-4EF8-9486-84649F6866DC}" dt="2025-07-24T16:10:23.553" v="134" actId="20577"/>
          <ac:spMkLst>
            <pc:docMk/>
            <pc:sldMk cId="2407485158" sldId="2147376410"/>
            <ac:spMk id="5" creationId="{D26464A8-2142-4C06-D774-59D821450FD7}"/>
          </ac:spMkLst>
        </pc:spChg>
        <pc:graphicFrameChg chg="mod modGraphic">
          <ac:chgData name="Kyoko Yamafuji (Green Element)" userId="690f8f77-73dc-46e7-97d2-7dec8ea41bb8" providerId="ADAL" clId="{A1182199-E5A3-4EF8-9486-84649F6866DC}" dt="2025-07-24T16:04:33.307" v="90" actId="242"/>
          <ac:graphicFrameMkLst>
            <pc:docMk/>
            <pc:sldMk cId="2407485158" sldId="2147376410"/>
            <ac:graphicFrameMk id="8" creationId="{AFD300FA-7B0A-14C1-F9E3-C653CD595789}"/>
          </ac:graphicFrameMkLst>
        </pc:graphicFrameChg>
      </pc:sldChg>
    </pc:docChg>
  </pc:docChgLst>
  <pc:docChgLst>
    <pc:chgData name="Alicia Thew (Green Element)" userId="893d5c3c-b998-4edc-a730-36d0353ec883" providerId="ADAL" clId="{B28B429C-2819-4921-B08E-B17497BD93BD}"/>
    <pc:docChg chg="">
      <pc:chgData name="Alicia Thew (Green Element)" userId="893d5c3c-b998-4edc-a730-36d0353ec883" providerId="ADAL" clId="{B28B429C-2819-4921-B08E-B17497BD93BD}" dt="2023-05-12T10:06:27.641" v="7"/>
      <pc:docMkLst>
        <pc:docMk/>
      </pc:docMkLst>
      <pc:sldChg chg="addCm">
        <pc:chgData name="Alicia Thew (Green Element)" userId="893d5c3c-b998-4edc-a730-36d0353ec883" providerId="ADAL" clId="{B28B429C-2819-4921-B08E-B17497BD93BD}" dt="2023-05-12T10:06:27.641" v="7"/>
        <pc:sldMkLst>
          <pc:docMk/>
          <pc:sldMk cId="3986401695" sldId="1842"/>
        </pc:sldMkLst>
        <pc:extLst>
          <p:ext xmlns:p="http://schemas.openxmlformats.org/presentationml/2006/main" uri="{D6D511B9-2390-475A-947B-AFAB55BFBCF1}">
            <pc226:cmChg xmlns:pc226="http://schemas.microsoft.com/office/powerpoint/2022/06/main/command" chg="add">
              <pc226:chgData name="Alicia Thew (Green Element)" userId="893d5c3c-b998-4edc-a730-36d0353ec883" providerId="ADAL" clId="{B28B429C-2819-4921-B08E-B17497BD93BD}" dt="2023-05-12T10:00:05.025" v="2"/>
              <pc2:cmMkLst xmlns:pc2="http://schemas.microsoft.com/office/powerpoint/2019/9/main/command">
                <pc:docMk/>
                <pc:sldMk cId="3986401695" sldId="1842"/>
                <pc2:cmMk id="{2B1D0742-7671-4806-AB0F-AF537AB89D3A}"/>
              </pc2:cmMkLst>
            </pc226:cmChg>
            <pc226:cmChg xmlns:pc226="http://schemas.microsoft.com/office/powerpoint/2022/06/main/command" chg="add">
              <pc226:chgData name="Alicia Thew (Green Element)" userId="893d5c3c-b998-4edc-a730-36d0353ec883" providerId="ADAL" clId="{B28B429C-2819-4921-B08E-B17497BD93BD}" dt="2023-05-12T10:06:27.641" v="7"/>
              <pc2:cmMkLst xmlns:pc2="http://schemas.microsoft.com/office/powerpoint/2019/9/main/command">
                <pc:docMk/>
                <pc:sldMk cId="3986401695" sldId="1842"/>
                <pc2:cmMk id="{D6E5146A-BBF8-48D9-8861-85A9D9267960}"/>
              </pc2:cmMkLst>
            </pc226:cmChg>
          </p:ext>
        </pc:extLst>
      </pc:sldChg>
      <pc:sldChg chg="addCm">
        <pc:chgData name="Alicia Thew (Green Element)" userId="893d5c3c-b998-4edc-a730-36d0353ec883" providerId="ADAL" clId="{B28B429C-2819-4921-B08E-B17497BD93BD}" dt="2023-05-12T09:52:23.578" v="0"/>
        <pc:sldMkLst>
          <pc:docMk/>
          <pc:sldMk cId="2534075711" sldId="9269"/>
        </pc:sldMkLst>
        <pc:extLst>
          <p:ext xmlns:p="http://schemas.openxmlformats.org/presentationml/2006/main" uri="{D6D511B9-2390-475A-947B-AFAB55BFBCF1}">
            <pc226:cmChg xmlns:pc226="http://schemas.microsoft.com/office/powerpoint/2022/06/main/command" chg="add">
              <pc226:chgData name="Alicia Thew (Green Element)" userId="893d5c3c-b998-4edc-a730-36d0353ec883" providerId="ADAL" clId="{B28B429C-2819-4921-B08E-B17497BD93BD}" dt="2023-05-12T09:52:23.578" v="0"/>
              <pc2:cmMkLst xmlns:pc2="http://schemas.microsoft.com/office/powerpoint/2019/9/main/command">
                <pc:docMk/>
                <pc:sldMk cId="2534075711" sldId="9269"/>
                <pc2:cmMk id="{86F9E6C0-3921-4E12-A5B4-5DFB757D1A9B}"/>
              </pc2:cmMkLst>
            </pc226:cmChg>
          </p:ext>
        </pc:extLst>
      </pc:sldChg>
      <pc:sldChg chg="addCm">
        <pc:chgData name="Alicia Thew (Green Element)" userId="893d5c3c-b998-4edc-a730-36d0353ec883" providerId="ADAL" clId="{B28B429C-2819-4921-B08E-B17497BD93BD}" dt="2023-05-12T10:01:54.314" v="3"/>
        <pc:sldMkLst>
          <pc:docMk/>
          <pc:sldMk cId="4119135839" sldId="9360"/>
        </pc:sldMkLst>
        <pc:extLst>
          <p:ext xmlns:p="http://schemas.openxmlformats.org/presentationml/2006/main" uri="{D6D511B9-2390-475A-947B-AFAB55BFBCF1}">
            <pc226:cmChg xmlns:pc226="http://schemas.microsoft.com/office/powerpoint/2022/06/main/command" chg="add">
              <pc226:chgData name="Alicia Thew (Green Element)" userId="893d5c3c-b998-4edc-a730-36d0353ec883" providerId="ADAL" clId="{B28B429C-2819-4921-B08E-B17497BD93BD}" dt="2023-05-12T10:01:54.314" v="3"/>
              <pc2:cmMkLst xmlns:pc2="http://schemas.microsoft.com/office/powerpoint/2019/9/main/command">
                <pc:docMk/>
                <pc:sldMk cId="4119135839" sldId="9360"/>
                <pc2:cmMk id="{92000540-DA5A-43EF-AD05-D19DB23026EA}"/>
              </pc2:cmMkLst>
            </pc226:cmChg>
          </p:ext>
        </pc:extLst>
      </pc:sldChg>
      <pc:sldChg chg="addCm modCm">
        <pc:chgData name="Alicia Thew (Green Element)" userId="893d5c3c-b998-4edc-a730-36d0353ec883" providerId="ADAL" clId="{B28B429C-2819-4921-B08E-B17497BD93BD}" dt="2023-05-12T10:05:25.571" v="6"/>
        <pc:sldMkLst>
          <pc:docMk/>
          <pc:sldMk cId="1026449295" sldId="9385"/>
        </pc:sldMkLst>
        <pc:extLst>
          <p:ext xmlns:p="http://schemas.openxmlformats.org/presentationml/2006/main" uri="{D6D511B9-2390-475A-947B-AFAB55BFBCF1}">
            <pc226:cmChg xmlns:pc226="http://schemas.microsoft.com/office/powerpoint/2022/06/main/command" chg="add mod">
              <pc226:chgData name="Alicia Thew (Green Element)" userId="893d5c3c-b998-4edc-a730-36d0353ec883" providerId="ADAL" clId="{B28B429C-2819-4921-B08E-B17497BD93BD}" dt="2023-05-12T10:05:25.571" v="6"/>
              <pc2:cmMkLst xmlns:pc2="http://schemas.microsoft.com/office/powerpoint/2019/9/main/command">
                <pc:docMk/>
                <pc:sldMk cId="1026449295" sldId="9385"/>
                <pc2:cmMk id="{56990F0E-8527-478D-9EC6-45CAEEAD23AB}"/>
              </pc2:cmMkLst>
            </pc226:cmChg>
          </p:ext>
        </pc:extLst>
      </pc:sldChg>
      <pc:sldChg chg="addCm">
        <pc:chgData name="Alicia Thew (Green Element)" userId="893d5c3c-b998-4edc-a730-36d0353ec883" providerId="ADAL" clId="{B28B429C-2819-4921-B08E-B17497BD93BD}" dt="2023-05-12T09:57:56.343" v="1"/>
        <pc:sldMkLst>
          <pc:docMk/>
          <pc:sldMk cId="1960815379" sldId="9390"/>
        </pc:sldMkLst>
        <pc:extLst>
          <p:ext xmlns:p="http://schemas.openxmlformats.org/presentationml/2006/main" uri="{D6D511B9-2390-475A-947B-AFAB55BFBCF1}">
            <pc226:cmChg xmlns:pc226="http://schemas.microsoft.com/office/powerpoint/2022/06/main/command" chg="add">
              <pc226:chgData name="Alicia Thew (Green Element)" userId="893d5c3c-b998-4edc-a730-36d0353ec883" providerId="ADAL" clId="{B28B429C-2819-4921-B08E-B17497BD93BD}" dt="2023-05-12T09:57:56.343" v="1"/>
              <pc2:cmMkLst xmlns:pc2="http://schemas.microsoft.com/office/powerpoint/2019/9/main/command">
                <pc:docMk/>
                <pc:sldMk cId="1960815379" sldId="9390"/>
                <pc2:cmMk id="{2699A352-6F07-40C3-AFA9-CA3A5F3E3FF3}"/>
              </pc2:cmMkLst>
            </pc226:cmChg>
          </p:ext>
        </pc:extLst>
      </pc:sldChg>
      <pc:sldChg chg="addCm">
        <pc:chgData name="Alicia Thew (Green Element)" userId="893d5c3c-b998-4edc-a730-36d0353ec883" providerId="ADAL" clId="{B28B429C-2819-4921-B08E-B17497BD93BD}" dt="2023-05-12T10:03:18.008" v="4"/>
        <pc:sldMkLst>
          <pc:docMk/>
          <pc:sldMk cId="416898073" sldId="9404"/>
        </pc:sldMkLst>
        <pc:extLst>
          <p:ext xmlns:p="http://schemas.openxmlformats.org/presentationml/2006/main" uri="{D6D511B9-2390-475A-947B-AFAB55BFBCF1}">
            <pc226:cmChg xmlns:pc226="http://schemas.microsoft.com/office/powerpoint/2022/06/main/command" chg="add">
              <pc226:chgData name="Alicia Thew (Green Element)" userId="893d5c3c-b998-4edc-a730-36d0353ec883" providerId="ADAL" clId="{B28B429C-2819-4921-B08E-B17497BD93BD}" dt="2023-05-12T10:03:18.008" v="4"/>
              <pc2:cmMkLst xmlns:pc2="http://schemas.microsoft.com/office/powerpoint/2019/9/main/command">
                <pc:docMk/>
                <pc:sldMk cId="416898073" sldId="9404"/>
                <pc2:cmMk id="{3FDDF328-7B7A-46E9-B282-7A7CF236D1AC}"/>
              </pc2:cmMkLst>
            </pc226:cmChg>
          </p:ext>
        </pc:extLst>
      </pc:sldChg>
    </pc:docChg>
  </pc:docChgLst>
  <pc:docChgLst>
    <pc:chgData name="Kyoko Yamafuji (Green Element)" userId="690f8f77-73dc-46e7-97d2-7dec8ea41bb8" providerId="ADAL" clId="{C5DDCD95-6508-43FE-AC5F-2B02CCC8CE85}"/>
    <pc:docChg chg="undo redo custSel addSld delSld modSld sldOrd modSection">
      <pc:chgData name="Kyoko Yamafuji (Green Element)" userId="690f8f77-73dc-46e7-97d2-7dec8ea41bb8" providerId="ADAL" clId="{C5DDCD95-6508-43FE-AC5F-2B02CCC8CE85}" dt="2023-12-11T11:25:25.020" v="21796" actId="313"/>
      <pc:docMkLst>
        <pc:docMk/>
      </pc:docMkLst>
      <pc:sldChg chg="del">
        <pc:chgData name="Kyoko Yamafuji (Green Element)" userId="690f8f77-73dc-46e7-97d2-7dec8ea41bb8" providerId="ADAL" clId="{C5DDCD95-6508-43FE-AC5F-2B02CCC8CE85}" dt="2023-11-20T12:46:50.316" v="8521" actId="47"/>
        <pc:sldMkLst>
          <pc:docMk/>
          <pc:sldMk cId="2877041609" sldId="257"/>
        </pc:sldMkLst>
      </pc:sldChg>
      <pc:sldChg chg="del">
        <pc:chgData name="Kyoko Yamafuji (Green Element)" userId="690f8f77-73dc-46e7-97d2-7dec8ea41bb8" providerId="ADAL" clId="{C5DDCD95-6508-43FE-AC5F-2B02CCC8CE85}" dt="2023-11-23T10:37:23.392" v="17058" actId="47"/>
        <pc:sldMkLst>
          <pc:docMk/>
          <pc:sldMk cId="3986401695" sldId="1842"/>
        </pc:sldMkLst>
      </pc:sldChg>
      <pc:sldChg chg="del">
        <pc:chgData name="Kyoko Yamafuji (Green Element)" userId="690f8f77-73dc-46e7-97d2-7dec8ea41bb8" providerId="ADAL" clId="{C5DDCD95-6508-43FE-AC5F-2B02CCC8CE85}" dt="2023-11-20T12:46:47.809" v="8519" actId="47"/>
        <pc:sldMkLst>
          <pc:docMk/>
          <pc:sldMk cId="2163379365" sldId="9245"/>
        </pc:sldMkLst>
      </pc:sldChg>
      <pc:sldChg chg="del">
        <pc:chgData name="Kyoko Yamafuji (Green Element)" userId="690f8f77-73dc-46e7-97d2-7dec8ea41bb8" providerId="ADAL" clId="{C5DDCD95-6508-43FE-AC5F-2B02CCC8CE85}" dt="2023-11-20T12:46:51.361" v="8522" actId="47"/>
        <pc:sldMkLst>
          <pc:docMk/>
          <pc:sldMk cId="2597991457" sldId="9250"/>
        </pc:sldMkLst>
      </pc:sldChg>
      <pc:sldChg chg="del">
        <pc:chgData name="Kyoko Yamafuji (Green Element)" userId="690f8f77-73dc-46e7-97d2-7dec8ea41bb8" providerId="ADAL" clId="{C5DDCD95-6508-43FE-AC5F-2B02CCC8CE85}" dt="2023-11-20T12:46:48.885" v="8520" actId="47"/>
        <pc:sldMkLst>
          <pc:docMk/>
          <pc:sldMk cId="2427122405" sldId="9252"/>
        </pc:sldMkLst>
      </pc:sldChg>
      <pc:sldChg chg="del">
        <pc:chgData name="Kyoko Yamafuji (Green Element)" userId="690f8f77-73dc-46e7-97d2-7dec8ea41bb8" providerId="ADAL" clId="{C5DDCD95-6508-43FE-AC5F-2B02CCC8CE85}" dt="2023-11-20T12:47:01.637" v="8523" actId="47"/>
        <pc:sldMkLst>
          <pc:docMk/>
          <pc:sldMk cId="2534075711" sldId="9269"/>
        </pc:sldMkLst>
      </pc:sldChg>
      <pc:sldChg chg="addSp modSp mod">
        <pc:chgData name="Kyoko Yamafuji (Green Element)" userId="690f8f77-73dc-46e7-97d2-7dec8ea41bb8" providerId="ADAL" clId="{C5DDCD95-6508-43FE-AC5F-2B02CCC8CE85}" dt="2023-11-20T12:48:35.819" v="8548" actId="20577"/>
        <pc:sldMkLst>
          <pc:docMk/>
          <pc:sldMk cId="1994270162" sldId="9295"/>
        </pc:sldMkLst>
      </pc:sldChg>
      <pc:sldChg chg="modSp mod">
        <pc:chgData name="Kyoko Yamafuji (Green Element)" userId="690f8f77-73dc-46e7-97d2-7dec8ea41bb8" providerId="ADAL" clId="{C5DDCD95-6508-43FE-AC5F-2B02CCC8CE85}" dt="2023-11-29T12:52:11.444" v="21795" actId="3626"/>
        <pc:sldMkLst>
          <pc:docMk/>
          <pc:sldMk cId="4067900552" sldId="9297"/>
        </pc:sldMkLst>
      </pc:sldChg>
      <pc:sldChg chg="addSp delSp modSp mod">
        <pc:chgData name="Kyoko Yamafuji (Green Element)" userId="690f8f77-73dc-46e7-97d2-7dec8ea41bb8" providerId="ADAL" clId="{C5DDCD95-6508-43FE-AC5F-2B02CCC8CE85}" dt="2023-11-20T12:34:43.160" v="8303" actId="1076"/>
        <pc:sldMkLst>
          <pc:docMk/>
          <pc:sldMk cId="3741854288" sldId="9308"/>
        </pc:sldMkLst>
      </pc:sldChg>
      <pc:sldChg chg="addSp modSp add mod">
        <pc:chgData name="Kyoko Yamafuji (Green Element)" userId="690f8f77-73dc-46e7-97d2-7dec8ea41bb8" providerId="ADAL" clId="{C5DDCD95-6508-43FE-AC5F-2B02CCC8CE85}" dt="2023-11-20T12:39:32.762" v="8420" actId="1076"/>
        <pc:sldMkLst>
          <pc:docMk/>
          <pc:sldMk cId="3921431009" sldId="9309"/>
        </pc:sldMkLst>
      </pc:sldChg>
      <pc:sldChg chg="modSp mod">
        <pc:chgData name="Kyoko Yamafuji (Green Element)" userId="690f8f77-73dc-46e7-97d2-7dec8ea41bb8" providerId="ADAL" clId="{C5DDCD95-6508-43FE-AC5F-2B02CCC8CE85}" dt="2023-11-20T12:43:26.571" v="8445" actId="20577"/>
        <pc:sldMkLst>
          <pc:docMk/>
          <pc:sldMk cId="3526202618" sldId="9311"/>
        </pc:sldMkLst>
      </pc:sldChg>
      <pc:sldChg chg="addSp delSp modSp add mod">
        <pc:chgData name="Kyoko Yamafuji (Green Element)" userId="690f8f77-73dc-46e7-97d2-7dec8ea41bb8" providerId="ADAL" clId="{C5DDCD95-6508-43FE-AC5F-2B02CCC8CE85}" dt="2023-11-22T14:31:44.401" v="11325" actId="20577"/>
        <pc:sldMkLst>
          <pc:docMk/>
          <pc:sldMk cId="546466576" sldId="9320"/>
        </pc:sldMkLst>
      </pc:sldChg>
      <pc:sldChg chg="modSp mod">
        <pc:chgData name="Kyoko Yamafuji (Green Element)" userId="690f8f77-73dc-46e7-97d2-7dec8ea41bb8" providerId="ADAL" clId="{C5DDCD95-6508-43FE-AC5F-2B02CCC8CE85}" dt="2023-11-17T11:17:07.751" v="3462" actId="207"/>
        <pc:sldMkLst>
          <pc:docMk/>
          <pc:sldMk cId="746935511" sldId="9322"/>
        </pc:sldMkLst>
      </pc:sldChg>
      <pc:sldChg chg="modSp mod">
        <pc:chgData name="Kyoko Yamafuji (Green Element)" userId="690f8f77-73dc-46e7-97d2-7dec8ea41bb8" providerId="ADAL" clId="{C5DDCD95-6508-43FE-AC5F-2B02CCC8CE85}" dt="2023-11-20T12:45:12.107" v="8514" actId="20577"/>
        <pc:sldMkLst>
          <pc:docMk/>
          <pc:sldMk cId="3077268455" sldId="9327"/>
        </pc:sldMkLst>
      </pc:sldChg>
      <pc:sldChg chg="addSp delSp modSp add del mod">
        <pc:chgData name="Kyoko Yamafuji (Green Element)" userId="690f8f77-73dc-46e7-97d2-7dec8ea41bb8" providerId="ADAL" clId="{C5DDCD95-6508-43FE-AC5F-2B02CCC8CE85}" dt="2023-11-23T12:00:27.970" v="17926" actId="47"/>
        <pc:sldMkLst>
          <pc:docMk/>
          <pc:sldMk cId="4209255133" sldId="9351"/>
        </pc:sldMkLst>
      </pc:sldChg>
      <pc:sldChg chg="del">
        <pc:chgData name="Kyoko Yamafuji (Green Element)" userId="690f8f77-73dc-46e7-97d2-7dec8ea41bb8" providerId="ADAL" clId="{C5DDCD95-6508-43FE-AC5F-2B02CCC8CE85}" dt="2023-11-20T11:19:35.751" v="6417" actId="47"/>
        <pc:sldMkLst>
          <pc:docMk/>
          <pc:sldMk cId="4119135839" sldId="9360"/>
        </pc:sldMkLst>
      </pc:sldChg>
      <pc:sldChg chg="modSp mod">
        <pc:chgData name="Kyoko Yamafuji (Green Element)" userId="690f8f77-73dc-46e7-97d2-7dec8ea41bb8" providerId="ADAL" clId="{C5DDCD95-6508-43FE-AC5F-2B02CCC8CE85}" dt="2023-11-16T15:59:26.664" v="644" actId="20577"/>
        <pc:sldMkLst>
          <pc:docMk/>
          <pc:sldMk cId="1235719711" sldId="9377"/>
        </pc:sldMkLst>
      </pc:sldChg>
      <pc:sldChg chg="addSp delSp modSp mod">
        <pc:chgData name="Kyoko Yamafuji (Green Element)" userId="690f8f77-73dc-46e7-97d2-7dec8ea41bb8" providerId="ADAL" clId="{C5DDCD95-6508-43FE-AC5F-2B02CCC8CE85}" dt="2023-11-29T09:24:36.490" v="21742" actId="1076"/>
        <pc:sldMkLst>
          <pc:docMk/>
          <pc:sldMk cId="3645710225" sldId="9380"/>
        </pc:sldMkLst>
      </pc:sldChg>
      <pc:sldChg chg="del">
        <pc:chgData name="Kyoko Yamafuji (Green Element)" userId="690f8f77-73dc-46e7-97d2-7dec8ea41bb8" providerId="ADAL" clId="{C5DDCD95-6508-43FE-AC5F-2B02CCC8CE85}" dt="2023-11-20T12:42:11.783" v="8421" actId="47"/>
        <pc:sldMkLst>
          <pc:docMk/>
          <pc:sldMk cId="1026449295" sldId="9385"/>
        </pc:sldMkLst>
      </pc:sldChg>
      <pc:sldChg chg="addSp delSp modSp mod">
        <pc:chgData name="Kyoko Yamafuji (Green Element)" userId="690f8f77-73dc-46e7-97d2-7dec8ea41bb8" providerId="ADAL" clId="{C5DDCD95-6508-43FE-AC5F-2B02CCC8CE85}" dt="2023-11-23T14:35:49.104" v="19795" actId="20577"/>
        <pc:sldMkLst>
          <pc:docMk/>
          <pc:sldMk cId="2632970526" sldId="9386"/>
        </pc:sldMkLst>
      </pc:sldChg>
      <pc:sldChg chg="addSp delSp modSp mod">
        <pc:chgData name="Kyoko Yamafuji (Green Element)" userId="690f8f77-73dc-46e7-97d2-7dec8ea41bb8" providerId="ADAL" clId="{C5DDCD95-6508-43FE-AC5F-2B02CCC8CE85}" dt="2023-11-29T09:25:41.985" v="21753" actId="1076"/>
        <pc:sldMkLst>
          <pc:docMk/>
          <pc:sldMk cId="2591862296" sldId="9393"/>
        </pc:sldMkLst>
      </pc:sldChg>
      <pc:sldChg chg="addSp delSp modSp add mod ord">
        <pc:chgData name="Kyoko Yamafuji (Green Element)" userId="690f8f77-73dc-46e7-97d2-7dec8ea41bb8" providerId="ADAL" clId="{C5DDCD95-6508-43FE-AC5F-2B02CCC8CE85}" dt="2023-11-23T14:36:35.903" v="19838" actId="1076"/>
        <pc:sldMkLst>
          <pc:docMk/>
          <pc:sldMk cId="993668957" sldId="9408"/>
        </pc:sldMkLst>
      </pc:sldChg>
      <pc:sldChg chg="addSp delSp modSp add mod">
        <pc:chgData name="Kyoko Yamafuji (Green Element)" userId="690f8f77-73dc-46e7-97d2-7dec8ea41bb8" providerId="ADAL" clId="{C5DDCD95-6508-43FE-AC5F-2B02CCC8CE85}" dt="2023-11-23T12:41:04.012" v="19029" actId="948"/>
        <pc:sldMkLst>
          <pc:docMk/>
          <pc:sldMk cId="784123430" sldId="9415"/>
        </pc:sldMkLst>
      </pc:sldChg>
      <pc:sldChg chg="addSp delSp modSp add mod">
        <pc:chgData name="Kyoko Yamafuji (Green Element)" userId="690f8f77-73dc-46e7-97d2-7dec8ea41bb8" providerId="ADAL" clId="{C5DDCD95-6508-43FE-AC5F-2B02CCC8CE85}" dt="2023-11-23T15:00:24.890" v="20596" actId="20577"/>
        <pc:sldMkLst>
          <pc:docMk/>
          <pc:sldMk cId="4213455226" sldId="9417"/>
        </pc:sldMkLst>
      </pc:sldChg>
      <pc:sldChg chg="modSp del mod">
        <pc:chgData name="Kyoko Yamafuji (Green Element)" userId="690f8f77-73dc-46e7-97d2-7dec8ea41bb8" providerId="ADAL" clId="{C5DDCD95-6508-43FE-AC5F-2B02CCC8CE85}" dt="2023-11-15T15:56:33.668" v="237" actId="47"/>
        <pc:sldMkLst>
          <pc:docMk/>
          <pc:sldMk cId="2061751688" sldId="9418"/>
        </pc:sldMkLst>
      </pc:sldChg>
      <pc:sldChg chg="addSp delSp modSp mod">
        <pc:chgData name="Kyoko Yamafuji (Green Element)" userId="690f8f77-73dc-46e7-97d2-7dec8ea41bb8" providerId="ADAL" clId="{C5DDCD95-6508-43FE-AC5F-2B02CCC8CE85}" dt="2023-11-23T17:23:26.197" v="21739" actId="207"/>
        <pc:sldMkLst>
          <pc:docMk/>
          <pc:sldMk cId="20594407" sldId="9419"/>
        </pc:sldMkLst>
      </pc:sldChg>
      <pc:sldChg chg="add del mod modShow">
        <pc:chgData name="Kyoko Yamafuji (Green Element)" userId="690f8f77-73dc-46e7-97d2-7dec8ea41bb8" providerId="ADAL" clId="{C5DDCD95-6508-43FE-AC5F-2B02CCC8CE85}" dt="2023-11-22T18:11:58.155" v="15413" actId="47"/>
        <pc:sldMkLst>
          <pc:docMk/>
          <pc:sldMk cId="2276999929" sldId="9422"/>
        </pc:sldMkLst>
      </pc:sldChg>
      <pc:sldChg chg="modSp mod">
        <pc:chgData name="Kyoko Yamafuji (Green Element)" userId="690f8f77-73dc-46e7-97d2-7dec8ea41bb8" providerId="ADAL" clId="{C5DDCD95-6508-43FE-AC5F-2B02CCC8CE85}" dt="2023-11-20T12:44:17.338" v="8490" actId="20577"/>
        <pc:sldMkLst>
          <pc:docMk/>
          <pc:sldMk cId="2293051489" sldId="9433"/>
        </pc:sldMkLst>
      </pc:sldChg>
      <pc:sldChg chg="addSp modSp add mod">
        <pc:chgData name="Kyoko Yamafuji (Green Element)" userId="690f8f77-73dc-46e7-97d2-7dec8ea41bb8" providerId="ADAL" clId="{C5DDCD95-6508-43FE-AC5F-2B02CCC8CE85}" dt="2023-11-23T17:06:55.092" v="21176" actId="403"/>
        <pc:sldMkLst>
          <pc:docMk/>
          <pc:sldMk cId="3963782499" sldId="9435"/>
        </pc:sldMkLst>
      </pc:sldChg>
      <pc:sldChg chg="del mod modShow">
        <pc:chgData name="Kyoko Yamafuji (Green Element)" userId="690f8f77-73dc-46e7-97d2-7dec8ea41bb8" providerId="ADAL" clId="{C5DDCD95-6508-43FE-AC5F-2B02CCC8CE85}" dt="2023-11-22T17:40:28.251" v="14820" actId="47"/>
        <pc:sldMkLst>
          <pc:docMk/>
          <pc:sldMk cId="223336647" sldId="9436"/>
        </pc:sldMkLst>
      </pc:sldChg>
      <pc:sldChg chg="addSp delSp modSp add mod">
        <pc:chgData name="Kyoko Yamafuji (Green Element)" userId="690f8f77-73dc-46e7-97d2-7dec8ea41bb8" providerId="ADAL" clId="{C5DDCD95-6508-43FE-AC5F-2B02CCC8CE85}" dt="2023-11-23T14:36:10.513" v="19836" actId="20577"/>
        <pc:sldMkLst>
          <pc:docMk/>
          <pc:sldMk cId="4244008650" sldId="9437"/>
        </pc:sldMkLst>
      </pc:sldChg>
      <pc:sldChg chg="addSp delSp modSp add mod">
        <pc:chgData name="Kyoko Yamafuji (Green Element)" userId="690f8f77-73dc-46e7-97d2-7dec8ea41bb8" providerId="ADAL" clId="{C5DDCD95-6508-43FE-AC5F-2B02CCC8CE85}" dt="2023-11-29T09:26:31.535" v="21760" actId="14100"/>
        <pc:sldMkLst>
          <pc:docMk/>
          <pc:sldMk cId="818905594" sldId="9438"/>
        </pc:sldMkLst>
      </pc:sldChg>
      <pc:sldChg chg="addSp delSp modSp add mod">
        <pc:chgData name="Kyoko Yamafuji (Green Element)" userId="690f8f77-73dc-46e7-97d2-7dec8ea41bb8" providerId="ADAL" clId="{C5DDCD95-6508-43FE-AC5F-2B02CCC8CE85}" dt="2023-11-23T17:18:36.554" v="21695" actId="207"/>
        <pc:sldMkLst>
          <pc:docMk/>
          <pc:sldMk cId="1533567694" sldId="9439"/>
        </pc:sldMkLst>
      </pc:sldChg>
      <pc:sldChg chg="addSp delSp modSp add del mod modShow">
        <pc:chgData name="Kyoko Yamafuji (Green Element)" userId="690f8f77-73dc-46e7-97d2-7dec8ea41bb8" providerId="ADAL" clId="{C5DDCD95-6508-43FE-AC5F-2B02CCC8CE85}" dt="2023-11-22T16:20:26.472" v="13218" actId="47"/>
        <pc:sldMkLst>
          <pc:docMk/>
          <pc:sldMk cId="508230335" sldId="9440"/>
        </pc:sldMkLst>
      </pc:sldChg>
      <pc:sldChg chg="addSp delSp modSp add mod ord">
        <pc:chgData name="Kyoko Yamafuji (Green Element)" userId="690f8f77-73dc-46e7-97d2-7dec8ea41bb8" providerId="ADAL" clId="{C5DDCD95-6508-43FE-AC5F-2B02CCC8CE85}" dt="2023-11-23T17:22:43.889" v="21731" actId="207"/>
        <pc:sldMkLst>
          <pc:docMk/>
          <pc:sldMk cId="1125826779" sldId="9441"/>
        </pc:sldMkLst>
      </pc:sldChg>
      <pc:sldChg chg="addSp delSp modSp add del mod ord">
        <pc:chgData name="Kyoko Yamafuji (Green Element)" userId="690f8f77-73dc-46e7-97d2-7dec8ea41bb8" providerId="ADAL" clId="{C5DDCD95-6508-43FE-AC5F-2B02CCC8CE85}" dt="2023-11-17T17:10:39.895" v="5630" actId="47"/>
        <pc:sldMkLst>
          <pc:docMk/>
          <pc:sldMk cId="1351823766" sldId="9441"/>
        </pc:sldMkLst>
      </pc:sldChg>
      <pc:sldChg chg="addSp delSp modSp add mod">
        <pc:chgData name="Kyoko Yamafuji (Green Element)" userId="690f8f77-73dc-46e7-97d2-7dec8ea41bb8" providerId="ADAL" clId="{C5DDCD95-6508-43FE-AC5F-2B02CCC8CE85}" dt="2023-11-23T17:22:58.790" v="21735" actId="207"/>
        <pc:sldMkLst>
          <pc:docMk/>
          <pc:sldMk cId="2272076149" sldId="9442"/>
        </pc:sldMkLst>
      </pc:sldChg>
      <pc:sldChg chg="addSp delSp modSp add mod ord">
        <pc:chgData name="Kyoko Yamafuji (Green Element)" userId="690f8f77-73dc-46e7-97d2-7dec8ea41bb8" providerId="ADAL" clId="{C5DDCD95-6508-43FE-AC5F-2B02CCC8CE85}" dt="2023-11-23T17:20:12.664" v="21712" actId="207"/>
        <pc:sldMkLst>
          <pc:docMk/>
          <pc:sldMk cId="3035624919" sldId="9443"/>
        </pc:sldMkLst>
      </pc:sldChg>
      <pc:sldChg chg="addSp delSp modSp add mod">
        <pc:chgData name="Kyoko Yamafuji (Green Element)" userId="690f8f77-73dc-46e7-97d2-7dec8ea41bb8" providerId="ADAL" clId="{C5DDCD95-6508-43FE-AC5F-2B02CCC8CE85}" dt="2023-11-23T17:21:52.293" v="21726" actId="113"/>
        <pc:sldMkLst>
          <pc:docMk/>
          <pc:sldMk cId="307156560" sldId="9444"/>
        </pc:sldMkLst>
      </pc:sldChg>
      <pc:sldChg chg="addSp delSp modSp add mod">
        <pc:chgData name="Kyoko Yamafuji (Green Element)" userId="690f8f77-73dc-46e7-97d2-7dec8ea41bb8" providerId="ADAL" clId="{C5DDCD95-6508-43FE-AC5F-2B02CCC8CE85}" dt="2023-12-11T11:25:25.020" v="21796" actId="313"/>
        <pc:sldMkLst>
          <pc:docMk/>
          <pc:sldMk cId="3512002169" sldId="9445"/>
        </pc:sldMkLst>
      </pc:sldChg>
      <pc:sldChg chg="add del">
        <pc:chgData name="Kyoko Yamafuji (Green Element)" userId="690f8f77-73dc-46e7-97d2-7dec8ea41bb8" providerId="ADAL" clId="{C5DDCD95-6508-43FE-AC5F-2B02CCC8CE85}" dt="2023-11-20T17:21:10.417" v="10485" actId="47"/>
        <pc:sldMkLst>
          <pc:docMk/>
          <pc:sldMk cId="1480893272" sldId="9446"/>
        </pc:sldMkLst>
      </pc:sldChg>
      <pc:sldChg chg="modSp add mod">
        <pc:chgData name="Kyoko Yamafuji (Green Element)" userId="690f8f77-73dc-46e7-97d2-7dec8ea41bb8" providerId="ADAL" clId="{C5DDCD95-6508-43FE-AC5F-2B02CCC8CE85}" dt="2023-11-23T12:21:39.143" v="18276" actId="20577"/>
        <pc:sldMkLst>
          <pc:docMk/>
          <pc:sldMk cId="1495026609" sldId="9446"/>
        </pc:sldMkLst>
      </pc:sldChg>
      <pc:sldChg chg="addSp delSp modSp add mod ord">
        <pc:chgData name="Kyoko Yamafuji (Green Element)" userId="690f8f77-73dc-46e7-97d2-7dec8ea41bb8" providerId="ADAL" clId="{C5DDCD95-6508-43FE-AC5F-2B02CCC8CE85}" dt="2023-11-23T17:19:17.798" v="21703" actId="1076"/>
        <pc:sldMkLst>
          <pc:docMk/>
          <pc:sldMk cId="2162204863" sldId="9447"/>
        </pc:sldMkLst>
      </pc:sldChg>
      <pc:sldChg chg="addSp delSp modSp add mod">
        <pc:chgData name="Kyoko Yamafuji (Green Element)" userId="690f8f77-73dc-46e7-97d2-7dec8ea41bb8" providerId="ADAL" clId="{C5DDCD95-6508-43FE-AC5F-2B02CCC8CE85}" dt="2023-11-23T17:22:13.137" v="21727" actId="113"/>
        <pc:sldMkLst>
          <pc:docMk/>
          <pc:sldMk cId="1430104819" sldId="9448"/>
        </pc:sldMkLst>
      </pc:sldChg>
      <pc:sldChg chg="delSp modSp add del mod">
        <pc:chgData name="Kyoko Yamafuji (Green Element)" userId="690f8f77-73dc-46e7-97d2-7dec8ea41bb8" providerId="ADAL" clId="{C5DDCD95-6508-43FE-AC5F-2B02CCC8CE85}" dt="2023-11-23T10:56:19.430" v="17266" actId="47"/>
        <pc:sldMkLst>
          <pc:docMk/>
          <pc:sldMk cId="1435823865" sldId="9449"/>
        </pc:sldMkLst>
      </pc:sldChg>
      <pc:sldChg chg="addSp delSp modSp add mod ord">
        <pc:chgData name="Kyoko Yamafuji (Green Element)" userId="690f8f77-73dc-46e7-97d2-7dec8ea41bb8" providerId="ADAL" clId="{C5DDCD95-6508-43FE-AC5F-2B02CCC8CE85}" dt="2023-11-29T09:28:49.570" v="21779" actId="14100"/>
        <pc:sldMkLst>
          <pc:docMk/>
          <pc:sldMk cId="2323625060" sldId="9449"/>
        </pc:sldMkLst>
      </pc:sldChg>
      <pc:sldChg chg="delSp modSp add mod">
        <pc:chgData name="Kyoko Yamafuji (Green Element)" userId="690f8f77-73dc-46e7-97d2-7dec8ea41bb8" providerId="ADAL" clId="{C5DDCD95-6508-43FE-AC5F-2B02CCC8CE85}" dt="2023-11-23T15:01:30.471" v="20640" actId="478"/>
        <pc:sldMkLst>
          <pc:docMk/>
          <pc:sldMk cId="3515860956" sldId="9450"/>
        </pc:sldMkLst>
      </pc:sldChg>
      <pc:sldChg chg="addSp delSp modSp add mod">
        <pc:chgData name="Kyoko Yamafuji (Green Element)" userId="690f8f77-73dc-46e7-97d2-7dec8ea41bb8" providerId="ADAL" clId="{C5DDCD95-6508-43FE-AC5F-2B02CCC8CE85}" dt="2023-11-23T15:01:46.088" v="20642" actId="1076"/>
        <pc:sldMkLst>
          <pc:docMk/>
          <pc:sldMk cId="1980391563" sldId="9451"/>
        </pc:sldMkLst>
      </pc:sldChg>
      <pc:sldChg chg="addSp delSp modSp add mod">
        <pc:chgData name="Kyoko Yamafuji (Green Element)" userId="690f8f77-73dc-46e7-97d2-7dec8ea41bb8" providerId="ADAL" clId="{C5DDCD95-6508-43FE-AC5F-2B02CCC8CE85}" dt="2023-11-23T15:01:51.786" v="20643" actId="20577"/>
        <pc:sldMkLst>
          <pc:docMk/>
          <pc:sldMk cId="19281156" sldId="9452"/>
        </pc:sldMkLst>
      </pc:sldChg>
      <pc:sldChg chg="addSp delSp modSp add mod ord">
        <pc:chgData name="Kyoko Yamafuji (Green Element)" userId="690f8f77-73dc-46e7-97d2-7dec8ea41bb8" providerId="ADAL" clId="{C5DDCD95-6508-43FE-AC5F-2B02CCC8CE85}" dt="2023-11-23T15:09:03.051" v="20691" actId="20577"/>
        <pc:sldMkLst>
          <pc:docMk/>
          <pc:sldMk cId="1822245234" sldId="9453"/>
        </pc:sldMkLst>
      </pc:sldChg>
      <pc:sldChg chg="addSp delSp modSp add del mod">
        <pc:chgData name="Kyoko Yamafuji (Green Element)" userId="690f8f77-73dc-46e7-97d2-7dec8ea41bb8" providerId="ADAL" clId="{C5DDCD95-6508-43FE-AC5F-2B02CCC8CE85}" dt="2023-11-23T14:27:22.770" v="19740" actId="47"/>
        <pc:sldMkLst>
          <pc:docMk/>
          <pc:sldMk cId="2107187238" sldId="9453"/>
        </pc:sldMkLst>
      </pc:sldChg>
      <pc:sldChg chg="addSp delSp modSp add mod">
        <pc:chgData name="Kyoko Yamafuji (Green Element)" userId="690f8f77-73dc-46e7-97d2-7dec8ea41bb8" providerId="ADAL" clId="{C5DDCD95-6508-43FE-AC5F-2B02CCC8CE85}" dt="2023-11-29T12:47:38.295" v="21784" actId="20577"/>
        <pc:sldMkLst>
          <pc:docMk/>
          <pc:sldMk cId="2987243781" sldId="9454"/>
        </pc:sldMkLst>
      </pc:sldChg>
      <pc:sldChg chg="addSp delSp modSp add del mod">
        <pc:chgData name="Kyoko Yamafuji (Green Element)" userId="690f8f77-73dc-46e7-97d2-7dec8ea41bb8" providerId="ADAL" clId="{C5DDCD95-6508-43FE-AC5F-2B02CCC8CE85}" dt="2023-11-23T14:27:24.413" v="19741" actId="47"/>
        <pc:sldMkLst>
          <pc:docMk/>
          <pc:sldMk cId="3402683708" sldId="94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reenelement.sharepoint.com/sites/GE-Projects/Shared%20Documents/Royal%20Jersey%20Laundry/2024%20Carbon%20Footprint/RJL%202024%20CYF%20Report.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https://greenelement.sharepoint.com/sites/GE-Projects/Shared%20Documents/Royal%20Jersey%20Laundry/2024%20Carbon%20Footprint/RJL%202024%20CYF%20Report.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greenelement.sharepoint.com/sites/GE-Projects/Shared%20Documents/Royal%20Jersey%20Laundry/2024%20Carbon%20Footprint/RJL%202024%20CYF%20Report.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greenelement.sharepoint.com/sites/GE-Projects/Shared%20Documents/Royal%20Jersey%20Laundry/2024%20Carbon%20Footprint/RJL%202024%20CYF%20Report.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greenelement.sharepoint.com/sites/GE-Projects/Shared%20Documents/Royal%20Jersey%20Laundry/2024%20Carbon%20Footprint/RJL%202024%20CYF%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Heebo" pitchFamily="2" charset="-79"/>
                <a:ea typeface="+mn-ea"/>
                <a:cs typeface="Heebo" pitchFamily="2" charset="-79"/>
              </a:defRPr>
            </a:pPr>
            <a:r>
              <a:rPr lang="en-GB" sz="1400" b="1"/>
              <a:t>Scope 1: Near-Term</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Heebo" pitchFamily="2" charset="-79"/>
              <a:ea typeface="+mn-ea"/>
              <a:cs typeface="Heebo" pitchFamily="2" charset="-79"/>
            </a:defRPr>
          </a:pPr>
          <a:endParaRPr lang="en-US"/>
        </a:p>
      </c:txPr>
    </c:title>
    <c:autoTitleDeleted val="0"/>
    <c:plotArea>
      <c:layout/>
      <c:barChart>
        <c:barDir val="col"/>
        <c:grouping val="clustered"/>
        <c:varyColors val="0"/>
        <c:ser>
          <c:idx val="2"/>
          <c:order val="1"/>
          <c:tx>
            <c:strRef>
              <c:f>SBTs!$C$17</c:f>
              <c:strCache>
                <c:ptCount val="1"/>
                <c:pt idx="0">
                  <c:v>Actual</c:v>
                </c:pt>
              </c:strCache>
            </c:strRef>
          </c:tx>
          <c:spPr>
            <a:solidFill>
              <a:schemeClr val="accent2"/>
            </a:solidFill>
            <a:ln>
              <a:solidFill>
                <a:sysClr val="windowText" lastClr="000000"/>
              </a:solidFill>
            </a:ln>
            <a:effectLst/>
          </c:spPr>
          <c:invertIfNegative val="0"/>
          <c:cat>
            <c:numRef>
              <c:f>SBTs!$A$18:$A$24</c:f>
              <c:numCache>
                <c:formatCode>General</c:formatCode>
                <c:ptCount val="7"/>
                <c:pt idx="0">
                  <c:v>2024</c:v>
                </c:pt>
                <c:pt idx="1">
                  <c:v>2025</c:v>
                </c:pt>
                <c:pt idx="2">
                  <c:v>2026</c:v>
                </c:pt>
                <c:pt idx="3">
                  <c:v>2027</c:v>
                </c:pt>
                <c:pt idx="4">
                  <c:v>2028</c:v>
                </c:pt>
                <c:pt idx="5">
                  <c:v>2029</c:v>
                </c:pt>
                <c:pt idx="6">
                  <c:v>2030</c:v>
                </c:pt>
              </c:numCache>
            </c:numRef>
          </c:cat>
          <c:val>
            <c:numRef>
              <c:f>SBTs!$C$18:$C$24</c:f>
              <c:numCache>
                <c:formatCode>General</c:formatCode>
                <c:ptCount val="7"/>
                <c:pt idx="0" formatCode="0.00">
                  <c:v>4207.9007700000002</c:v>
                </c:pt>
              </c:numCache>
            </c:numRef>
          </c:val>
          <c:extLst>
            <c:ext xmlns:c16="http://schemas.microsoft.com/office/drawing/2014/chart" uri="{C3380CC4-5D6E-409C-BE32-E72D297353CC}">
              <c16:uniqueId val="{00000000-2F87-4D97-B6C2-36BDB8B4801E}"/>
            </c:ext>
          </c:extLst>
        </c:ser>
        <c:dLbls>
          <c:showLegendKey val="0"/>
          <c:showVal val="0"/>
          <c:showCatName val="0"/>
          <c:showSerName val="0"/>
          <c:showPercent val="0"/>
          <c:showBubbleSize val="0"/>
        </c:dLbls>
        <c:gapWidth val="147"/>
        <c:axId val="441621647"/>
        <c:axId val="441614447"/>
      </c:barChart>
      <c:lineChart>
        <c:grouping val="standard"/>
        <c:varyColors val="0"/>
        <c:ser>
          <c:idx val="1"/>
          <c:order val="0"/>
          <c:tx>
            <c:strRef>
              <c:f>SBTs!$B$17</c:f>
              <c:strCache>
                <c:ptCount val="1"/>
                <c:pt idx="0">
                  <c:v>Scope 1 Target (42%)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87-4D97-B6C2-36BDB8B4801E}"/>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87-4D97-B6C2-36BDB8B4801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SBTs!$E$18:$E$24</c:f>
              <c:numCache>
                <c:formatCode>General</c:formatCode>
                <c:ptCount val="7"/>
                <c:pt idx="0">
                  <c:v>2024</c:v>
                </c:pt>
                <c:pt idx="1">
                  <c:v>2025</c:v>
                </c:pt>
                <c:pt idx="2">
                  <c:v>2026</c:v>
                </c:pt>
                <c:pt idx="3">
                  <c:v>2027</c:v>
                </c:pt>
                <c:pt idx="4">
                  <c:v>2028</c:v>
                </c:pt>
                <c:pt idx="5">
                  <c:v>2029</c:v>
                </c:pt>
                <c:pt idx="6">
                  <c:v>2030</c:v>
                </c:pt>
              </c:numCache>
            </c:numRef>
          </c:cat>
          <c:val>
            <c:numRef>
              <c:f>SBTs!$B$18:$B$24</c:f>
              <c:numCache>
                <c:formatCode>0.00</c:formatCode>
                <c:ptCount val="7"/>
                <c:pt idx="0">
                  <c:v>4207.9007699999493</c:v>
                </c:pt>
                <c:pt idx="1">
                  <c:v>3913.3477161000483</c:v>
                </c:pt>
                <c:pt idx="2">
                  <c:v>3618.7946622000309</c:v>
                </c:pt>
                <c:pt idx="3">
                  <c:v>3324.2416083000135</c:v>
                </c:pt>
                <c:pt idx="4">
                  <c:v>3029.6885543999961</c:v>
                </c:pt>
                <c:pt idx="5">
                  <c:v>2735.1355004999787</c:v>
                </c:pt>
                <c:pt idx="6">
                  <c:v>2440.5824465999613</c:v>
                </c:pt>
              </c:numCache>
            </c:numRef>
          </c:val>
          <c:smooth val="0"/>
          <c:extLst>
            <c:ext xmlns:c16="http://schemas.microsoft.com/office/drawing/2014/chart" uri="{C3380CC4-5D6E-409C-BE32-E72D297353CC}">
              <c16:uniqueId val="{00000001-2F87-4D97-B6C2-36BDB8B4801E}"/>
            </c:ext>
          </c:extLst>
        </c:ser>
        <c:dLbls>
          <c:showLegendKey val="0"/>
          <c:showVal val="0"/>
          <c:showCatName val="0"/>
          <c:showSerName val="0"/>
          <c:showPercent val="0"/>
          <c:showBubbleSize val="0"/>
        </c:dLbls>
        <c:marker val="1"/>
        <c:smooth val="0"/>
        <c:axId val="441621647"/>
        <c:axId val="441614447"/>
      </c:lineChart>
      <c:catAx>
        <c:axId val="441621647"/>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Heebo" pitchFamily="2" charset="-79"/>
                <a:ea typeface="+mn-ea"/>
                <a:cs typeface="Heebo" pitchFamily="2" charset="-79"/>
              </a:defRPr>
            </a:pPr>
            <a:endParaRPr lang="en-US"/>
          </a:p>
        </c:txPr>
        <c:crossAx val="441614447"/>
        <c:crosses val="autoZero"/>
        <c:auto val="1"/>
        <c:lblAlgn val="ctr"/>
        <c:lblOffset val="100"/>
        <c:noMultiLvlLbl val="0"/>
      </c:catAx>
      <c:valAx>
        <c:axId val="441614447"/>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Heebo" pitchFamily="2" charset="-79"/>
                    <a:ea typeface="+mn-ea"/>
                    <a:cs typeface="Heebo" pitchFamily="2" charset="-79"/>
                  </a:defRPr>
                </a:pPr>
                <a:r>
                  <a:rPr lang="en-GB" b="1"/>
                  <a:t>GHG Emissions (tCO₂e)</a:t>
                </a:r>
              </a:p>
            </c:rich>
          </c:tx>
          <c:layout>
            <c:manualLayout>
              <c:xMode val="edge"/>
              <c:yMode val="edge"/>
              <c:x val="1.1804529630391811E-2"/>
              <c:y val="0.2568129197635087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Heebo" pitchFamily="2" charset="-79"/>
                  <a:ea typeface="+mn-ea"/>
                  <a:cs typeface="Heebo" pitchFamily="2" charset="-79"/>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crossAx val="441621647"/>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sz="1200">
          <a:solidFill>
            <a:sysClr val="windowText" lastClr="000000"/>
          </a:solidFill>
          <a:latin typeface="Heebo" pitchFamily="2" charset="-79"/>
          <a:cs typeface="Heebo" pitchFamily="2" charset="-79"/>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0000"/>
                </a:solidFill>
                <a:latin typeface="Heebo" pitchFamily="2" charset="-79"/>
                <a:ea typeface="+mn-ea"/>
                <a:cs typeface="Heebo" pitchFamily="2" charset="-79"/>
              </a:defRPr>
            </a:pPr>
            <a:r>
              <a:rPr lang="en-GB" b="1"/>
              <a:t>Scope 2: Near-Term</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0000"/>
              </a:solidFill>
              <a:latin typeface="Heebo" pitchFamily="2" charset="-79"/>
              <a:ea typeface="+mn-ea"/>
              <a:cs typeface="Heebo" pitchFamily="2" charset="-79"/>
            </a:defRPr>
          </a:pPr>
          <a:endParaRPr lang="en-US"/>
        </a:p>
      </c:txPr>
    </c:title>
    <c:autoTitleDeleted val="0"/>
    <c:plotArea>
      <c:layout>
        <c:manualLayout>
          <c:layoutTarget val="inner"/>
          <c:xMode val="edge"/>
          <c:yMode val="edge"/>
          <c:x val="0.18264990683716498"/>
          <c:y val="0.14843148717809657"/>
          <c:w val="0.79138012797597301"/>
          <c:h val="0.64238162878410243"/>
        </c:manualLayout>
      </c:layout>
      <c:barChart>
        <c:barDir val="col"/>
        <c:grouping val="clustered"/>
        <c:varyColors val="0"/>
        <c:ser>
          <c:idx val="2"/>
          <c:order val="1"/>
          <c:tx>
            <c:strRef>
              <c:f>SBTs!$G$17</c:f>
              <c:strCache>
                <c:ptCount val="1"/>
                <c:pt idx="0">
                  <c:v>Actual</c:v>
                </c:pt>
              </c:strCache>
            </c:strRef>
          </c:tx>
          <c:spPr>
            <a:solidFill>
              <a:schemeClr val="accent2"/>
            </a:solidFill>
            <a:ln>
              <a:solidFill>
                <a:sysClr val="windowText" lastClr="000000"/>
              </a:solidFill>
            </a:ln>
            <a:effectLst/>
          </c:spPr>
          <c:invertIfNegative val="0"/>
          <c:cat>
            <c:numRef>
              <c:f>SBTs!$E$18:$E$24</c:f>
              <c:numCache>
                <c:formatCode>General</c:formatCode>
                <c:ptCount val="7"/>
                <c:pt idx="0">
                  <c:v>2024</c:v>
                </c:pt>
                <c:pt idx="1">
                  <c:v>2025</c:v>
                </c:pt>
                <c:pt idx="2">
                  <c:v>2026</c:v>
                </c:pt>
                <c:pt idx="3">
                  <c:v>2027</c:v>
                </c:pt>
                <c:pt idx="4">
                  <c:v>2028</c:v>
                </c:pt>
                <c:pt idx="5">
                  <c:v>2029</c:v>
                </c:pt>
                <c:pt idx="6">
                  <c:v>2030</c:v>
                </c:pt>
              </c:numCache>
            </c:numRef>
          </c:cat>
          <c:val>
            <c:numRef>
              <c:f>SBTs!$G$18:$G$24</c:f>
              <c:numCache>
                <c:formatCode>General</c:formatCode>
                <c:ptCount val="7"/>
                <c:pt idx="0" formatCode="0.00">
                  <c:v>556.06043399999999</c:v>
                </c:pt>
              </c:numCache>
            </c:numRef>
          </c:val>
          <c:extLst>
            <c:ext xmlns:c16="http://schemas.microsoft.com/office/drawing/2014/chart" uri="{C3380CC4-5D6E-409C-BE32-E72D297353CC}">
              <c16:uniqueId val="{00000000-94DD-42CB-8F08-A2B962C9BE50}"/>
            </c:ext>
          </c:extLst>
        </c:ser>
        <c:dLbls>
          <c:showLegendKey val="0"/>
          <c:showVal val="0"/>
          <c:showCatName val="0"/>
          <c:showSerName val="0"/>
          <c:showPercent val="0"/>
          <c:showBubbleSize val="0"/>
        </c:dLbls>
        <c:gapWidth val="147"/>
        <c:axId val="441621647"/>
        <c:axId val="441614447"/>
      </c:barChart>
      <c:lineChart>
        <c:grouping val="standard"/>
        <c:varyColors val="0"/>
        <c:ser>
          <c:idx val="1"/>
          <c:order val="0"/>
          <c:tx>
            <c:strRef>
              <c:f>SBTs!$F$17</c:f>
              <c:strCache>
                <c:ptCount val="1"/>
                <c:pt idx="0">
                  <c:v>Scope 2 Target (42%)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94DD-42CB-8F08-A2B962C9BE50}"/>
                </c:ext>
              </c:extLst>
            </c:dLbl>
            <c:dLbl>
              <c:idx val="2"/>
              <c:delete val="1"/>
              <c:extLst>
                <c:ext xmlns:c15="http://schemas.microsoft.com/office/drawing/2012/chart" uri="{CE6537A1-D6FC-4f65-9D91-7224C49458BB}"/>
                <c:ext xmlns:c16="http://schemas.microsoft.com/office/drawing/2014/chart" uri="{C3380CC4-5D6E-409C-BE32-E72D297353CC}">
                  <c16:uniqueId val="{00000005-94DD-42CB-8F08-A2B962C9BE50}"/>
                </c:ext>
              </c:extLst>
            </c:dLbl>
            <c:dLbl>
              <c:idx val="3"/>
              <c:delete val="1"/>
              <c:extLst>
                <c:ext xmlns:c15="http://schemas.microsoft.com/office/drawing/2012/chart" uri="{CE6537A1-D6FC-4f65-9D91-7224C49458BB}"/>
                <c:ext xmlns:c16="http://schemas.microsoft.com/office/drawing/2014/chart" uri="{C3380CC4-5D6E-409C-BE32-E72D297353CC}">
                  <c16:uniqueId val="{00000004-94DD-42CB-8F08-A2B962C9BE50}"/>
                </c:ext>
              </c:extLst>
            </c:dLbl>
            <c:dLbl>
              <c:idx val="4"/>
              <c:delete val="1"/>
              <c:extLst>
                <c:ext xmlns:c15="http://schemas.microsoft.com/office/drawing/2012/chart" uri="{CE6537A1-D6FC-4f65-9D91-7224C49458BB}"/>
                <c:ext xmlns:c16="http://schemas.microsoft.com/office/drawing/2014/chart" uri="{C3380CC4-5D6E-409C-BE32-E72D297353CC}">
                  <c16:uniqueId val="{00000003-94DD-42CB-8F08-A2B962C9BE50}"/>
                </c:ext>
              </c:extLst>
            </c:dLbl>
            <c:dLbl>
              <c:idx val="5"/>
              <c:delete val="1"/>
              <c:extLst>
                <c:ext xmlns:c15="http://schemas.microsoft.com/office/drawing/2012/chart" uri="{CE6537A1-D6FC-4f65-9D91-7224C49458BB}"/>
                <c:ext xmlns:c16="http://schemas.microsoft.com/office/drawing/2014/chart" uri="{C3380CC4-5D6E-409C-BE32-E72D297353CC}">
                  <c16:uniqueId val="{00000002-94DD-42CB-8F08-A2B962C9BE50}"/>
                </c:ext>
              </c:extLst>
            </c:dLbl>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Heebo" pitchFamily="2" charset="-79"/>
                    <a:ea typeface="+mn-ea"/>
                    <a:cs typeface="Heebo" pitchFamily="2" charset="-79"/>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SBTs!$E$18:$E$24</c:f>
              <c:numCache>
                <c:formatCode>General</c:formatCode>
                <c:ptCount val="7"/>
                <c:pt idx="0">
                  <c:v>2024</c:v>
                </c:pt>
                <c:pt idx="1">
                  <c:v>2025</c:v>
                </c:pt>
                <c:pt idx="2">
                  <c:v>2026</c:v>
                </c:pt>
                <c:pt idx="3">
                  <c:v>2027</c:v>
                </c:pt>
                <c:pt idx="4">
                  <c:v>2028</c:v>
                </c:pt>
                <c:pt idx="5">
                  <c:v>2029</c:v>
                </c:pt>
                <c:pt idx="6">
                  <c:v>2030</c:v>
                </c:pt>
              </c:numCache>
            </c:numRef>
          </c:cat>
          <c:val>
            <c:numRef>
              <c:f>SBTs!$F$18:$F$24</c:f>
              <c:numCache>
                <c:formatCode>0.00</c:formatCode>
                <c:ptCount val="7"/>
                <c:pt idx="0">
                  <c:v>556.06043400001363</c:v>
                </c:pt>
                <c:pt idx="1">
                  <c:v>517.13620362001529</c:v>
                </c:pt>
                <c:pt idx="2">
                  <c:v>478.21197324001696</c:v>
                </c:pt>
                <c:pt idx="3">
                  <c:v>439.28774286000407</c:v>
                </c:pt>
                <c:pt idx="4">
                  <c:v>400.36351248000574</c:v>
                </c:pt>
                <c:pt idx="5">
                  <c:v>361.4392821000074</c:v>
                </c:pt>
                <c:pt idx="6">
                  <c:v>322.51505172000907</c:v>
                </c:pt>
              </c:numCache>
            </c:numRef>
          </c:val>
          <c:smooth val="0"/>
          <c:extLst>
            <c:ext xmlns:c16="http://schemas.microsoft.com/office/drawing/2014/chart" uri="{C3380CC4-5D6E-409C-BE32-E72D297353CC}">
              <c16:uniqueId val="{00000001-94DD-42CB-8F08-A2B962C9BE50}"/>
            </c:ext>
          </c:extLst>
        </c:ser>
        <c:dLbls>
          <c:showLegendKey val="0"/>
          <c:showVal val="0"/>
          <c:showCatName val="0"/>
          <c:showSerName val="0"/>
          <c:showPercent val="0"/>
          <c:showBubbleSize val="0"/>
        </c:dLbls>
        <c:marker val="1"/>
        <c:smooth val="0"/>
        <c:axId val="441621647"/>
        <c:axId val="441614447"/>
      </c:lineChart>
      <c:catAx>
        <c:axId val="441621647"/>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Heebo" pitchFamily="2" charset="-79"/>
                <a:ea typeface="+mn-ea"/>
                <a:cs typeface="Heebo" pitchFamily="2" charset="-79"/>
              </a:defRPr>
            </a:pPr>
            <a:endParaRPr lang="en-US"/>
          </a:p>
        </c:txPr>
        <c:crossAx val="441614447"/>
        <c:crosses val="autoZero"/>
        <c:auto val="1"/>
        <c:lblAlgn val="ctr"/>
        <c:lblOffset val="100"/>
        <c:noMultiLvlLbl val="0"/>
      </c:catAx>
      <c:valAx>
        <c:axId val="441614447"/>
        <c:scaling>
          <c:orientation val="minMax"/>
          <c:max val="6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200" b="1" i="0" u="none" strike="noStrike" kern="1200" baseline="0">
                    <a:solidFill>
                      <a:srgbClr val="000000"/>
                    </a:solidFill>
                    <a:latin typeface="Heebo" pitchFamily="2" charset="-79"/>
                    <a:ea typeface="+mn-ea"/>
                    <a:cs typeface="Heebo" pitchFamily="2" charset="-79"/>
                  </a:defRPr>
                </a:pPr>
                <a:r>
                  <a:rPr lang="en-GB" b="1"/>
                  <a:t>GHG Emissions (tCO₂e)</a:t>
                </a:r>
              </a:p>
            </c:rich>
          </c:tx>
          <c:layout>
            <c:manualLayout>
              <c:xMode val="edge"/>
              <c:yMode val="edge"/>
              <c:x val="3.3052682965097072E-2"/>
              <c:y val="0.25831524875893697"/>
            </c:manualLayout>
          </c:layout>
          <c:overlay val="0"/>
          <c:spPr>
            <a:noFill/>
            <a:ln>
              <a:noFill/>
            </a:ln>
            <a:effectLst/>
          </c:spPr>
          <c:txPr>
            <a:bodyPr rot="-5400000" spcFirstLastPara="1" vertOverflow="ellipsis" vert="horz" wrap="square" anchor="ctr" anchorCtr="1"/>
            <a:lstStyle/>
            <a:p>
              <a:pPr algn="ctr" rtl="0">
                <a:defRPr sz="1200" b="1" i="0" u="none" strike="noStrike" kern="1200" baseline="0">
                  <a:solidFill>
                    <a:srgbClr val="000000"/>
                  </a:solidFill>
                  <a:latin typeface="Heebo" pitchFamily="2" charset="-79"/>
                  <a:ea typeface="+mn-ea"/>
                  <a:cs typeface="Heebo" pitchFamily="2" charset="-79"/>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rgbClr val="000000"/>
                </a:solidFill>
                <a:latin typeface="Heebo" pitchFamily="2" charset="-79"/>
                <a:ea typeface="+mn-ea"/>
                <a:cs typeface="Heebo" pitchFamily="2" charset="-79"/>
              </a:defRPr>
            </a:pPr>
            <a:endParaRPr lang="en-US"/>
          </a:p>
        </c:txPr>
        <c:crossAx val="441621647"/>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Heebo" pitchFamily="2" charset="-79"/>
              <a:ea typeface="+mn-ea"/>
              <a:cs typeface="Heebo"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rgbClr val="000000"/>
          </a:solidFill>
          <a:latin typeface="Heebo" pitchFamily="2" charset="-79"/>
          <a:cs typeface="Heebo" pitchFamily="2" charset="-79"/>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Heebo" pitchFamily="2" charset="-79"/>
                <a:ea typeface="+mn-ea"/>
                <a:cs typeface="Heebo" pitchFamily="2" charset="-79"/>
              </a:defRPr>
            </a:pPr>
            <a:r>
              <a:rPr lang="en-GB" sz="1400" b="1"/>
              <a:t>Scope 3: Near-Term (Absolute)</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Heebo" pitchFamily="2" charset="-79"/>
              <a:ea typeface="+mn-ea"/>
              <a:cs typeface="Heebo" pitchFamily="2" charset="-79"/>
            </a:defRPr>
          </a:pPr>
          <a:endParaRPr lang="en-US"/>
        </a:p>
      </c:txPr>
    </c:title>
    <c:autoTitleDeleted val="0"/>
    <c:plotArea>
      <c:layout/>
      <c:barChart>
        <c:barDir val="col"/>
        <c:grouping val="clustered"/>
        <c:varyColors val="0"/>
        <c:ser>
          <c:idx val="0"/>
          <c:order val="2"/>
          <c:tx>
            <c:strRef>
              <c:f>SBTs!$M$17</c:f>
              <c:strCache>
                <c:ptCount val="1"/>
                <c:pt idx="0">
                  <c:v>Actual</c:v>
                </c:pt>
              </c:strCache>
            </c:strRef>
          </c:tx>
          <c:spPr>
            <a:solidFill>
              <a:schemeClr val="accent2"/>
            </a:solidFill>
            <a:ln>
              <a:solidFill>
                <a:srgbClr val="000000"/>
              </a:solidFill>
            </a:ln>
            <a:effectLst/>
          </c:spPr>
          <c:invertIfNegative val="0"/>
          <c:dPt>
            <c:idx val="0"/>
            <c:invertIfNegative val="0"/>
            <c:bubble3D val="0"/>
            <c:spPr>
              <a:solidFill>
                <a:schemeClr val="accent2"/>
              </a:solidFill>
              <a:ln>
                <a:solidFill>
                  <a:srgbClr val="000000"/>
                </a:solidFill>
              </a:ln>
              <a:effectLst/>
            </c:spPr>
            <c:extLst>
              <c:ext xmlns:c16="http://schemas.microsoft.com/office/drawing/2014/chart" uri="{C3380CC4-5D6E-409C-BE32-E72D297353CC}">
                <c16:uniqueId val="{00000001-FB9F-42D9-B53F-E0656F5BBC3D}"/>
              </c:ext>
            </c:extLst>
          </c:dPt>
          <c:cat>
            <c:numRef>
              <c:f>SBTs!$J$18:$J$24</c:f>
              <c:numCache>
                <c:formatCode>General</c:formatCode>
                <c:ptCount val="7"/>
                <c:pt idx="0">
                  <c:v>2024</c:v>
                </c:pt>
                <c:pt idx="1">
                  <c:v>2025</c:v>
                </c:pt>
                <c:pt idx="2">
                  <c:v>2026</c:v>
                </c:pt>
                <c:pt idx="3">
                  <c:v>2027</c:v>
                </c:pt>
                <c:pt idx="4">
                  <c:v>2028</c:v>
                </c:pt>
                <c:pt idx="5">
                  <c:v>2029</c:v>
                </c:pt>
                <c:pt idx="6">
                  <c:v>2030</c:v>
                </c:pt>
              </c:numCache>
            </c:numRef>
          </c:cat>
          <c:val>
            <c:numRef>
              <c:f>SBTs!$M$18:$M$24</c:f>
              <c:numCache>
                <c:formatCode>General</c:formatCode>
                <c:ptCount val="7"/>
                <c:pt idx="0" formatCode="0.00">
                  <c:v>3868.2016169999997</c:v>
                </c:pt>
              </c:numCache>
            </c:numRef>
          </c:val>
          <c:extLst>
            <c:ext xmlns:c16="http://schemas.microsoft.com/office/drawing/2014/chart" uri="{C3380CC4-5D6E-409C-BE32-E72D297353CC}">
              <c16:uniqueId val="{00000002-FB9F-42D9-B53F-E0656F5BBC3D}"/>
            </c:ext>
          </c:extLst>
        </c:ser>
        <c:dLbls>
          <c:showLegendKey val="0"/>
          <c:showVal val="0"/>
          <c:showCatName val="0"/>
          <c:showSerName val="0"/>
          <c:showPercent val="0"/>
          <c:showBubbleSize val="0"/>
        </c:dLbls>
        <c:gapWidth val="147"/>
        <c:axId val="441621647"/>
        <c:axId val="441614447"/>
      </c:barChart>
      <c:lineChart>
        <c:grouping val="standard"/>
        <c:varyColors val="0"/>
        <c:ser>
          <c:idx val="1"/>
          <c:order val="0"/>
          <c:tx>
            <c:strRef>
              <c:f>SBTs!$K$17</c:f>
              <c:strCache>
                <c:ptCount val="1"/>
                <c:pt idx="0">
                  <c:v>Scope 3 Target (25%)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SBTs!$J$18:$J$24</c:f>
              <c:numCache>
                <c:formatCode>General</c:formatCode>
                <c:ptCount val="7"/>
                <c:pt idx="0">
                  <c:v>2024</c:v>
                </c:pt>
                <c:pt idx="1">
                  <c:v>2025</c:v>
                </c:pt>
                <c:pt idx="2">
                  <c:v>2026</c:v>
                </c:pt>
                <c:pt idx="3">
                  <c:v>2027</c:v>
                </c:pt>
                <c:pt idx="4">
                  <c:v>2028</c:v>
                </c:pt>
                <c:pt idx="5">
                  <c:v>2029</c:v>
                </c:pt>
                <c:pt idx="6">
                  <c:v>2030</c:v>
                </c:pt>
              </c:numCache>
            </c:numRef>
          </c:cat>
          <c:val>
            <c:numRef>
              <c:f>SBTs!$K$18:$K$24</c:f>
              <c:numCache>
                <c:formatCode>0.00</c:formatCode>
                <c:ptCount val="7"/>
                <c:pt idx="0">
                  <c:v>3868.2016169999843</c:v>
                </c:pt>
                <c:pt idx="1">
                  <c:v>3707.0265496249776</c:v>
                </c:pt>
                <c:pt idx="2">
                  <c:v>3545.851482249971</c:v>
                </c:pt>
                <c:pt idx="3">
                  <c:v>3384.6764148750226</c:v>
                </c:pt>
                <c:pt idx="4">
                  <c:v>3223.501347500016</c:v>
                </c:pt>
                <c:pt idx="5">
                  <c:v>3062.3262801250094</c:v>
                </c:pt>
                <c:pt idx="6">
                  <c:v>2901.1512127500027</c:v>
                </c:pt>
              </c:numCache>
            </c:numRef>
          </c:val>
          <c:smooth val="0"/>
          <c:extLst>
            <c:ext xmlns:c16="http://schemas.microsoft.com/office/drawing/2014/chart" uri="{C3380CC4-5D6E-409C-BE32-E72D297353CC}">
              <c16:uniqueId val="{00000003-FB9F-42D9-B53F-E0656F5BBC3D}"/>
            </c:ext>
          </c:extLst>
        </c:ser>
        <c:ser>
          <c:idx val="2"/>
          <c:order val="1"/>
          <c:tx>
            <c:strRef>
              <c:f>SBTs!$L$17</c:f>
              <c:strCache>
                <c:ptCount val="1"/>
                <c:pt idx="0">
                  <c:v>Scope 3 Target (42%)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SBTs!$J$18:$J$24</c:f>
              <c:numCache>
                <c:formatCode>General</c:formatCode>
                <c:ptCount val="7"/>
                <c:pt idx="0">
                  <c:v>2024</c:v>
                </c:pt>
                <c:pt idx="1">
                  <c:v>2025</c:v>
                </c:pt>
                <c:pt idx="2">
                  <c:v>2026</c:v>
                </c:pt>
                <c:pt idx="3">
                  <c:v>2027</c:v>
                </c:pt>
                <c:pt idx="4">
                  <c:v>2028</c:v>
                </c:pt>
                <c:pt idx="5">
                  <c:v>2029</c:v>
                </c:pt>
                <c:pt idx="6">
                  <c:v>2030</c:v>
                </c:pt>
              </c:numCache>
            </c:numRef>
          </c:cat>
          <c:val>
            <c:numRef>
              <c:f>SBTs!$L$18:$L$24</c:f>
              <c:numCache>
                <c:formatCode>0.00</c:formatCode>
                <c:ptCount val="7"/>
                <c:pt idx="0">
                  <c:v>3868.2016170000425</c:v>
                </c:pt>
                <c:pt idx="1">
                  <c:v>3597.4275038100313</c:v>
                </c:pt>
                <c:pt idx="2">
                  <c:v>3326.6533906200202</c:v>
                </c:pt>
                <c:pt idx="3">
                  <c:v>3055.8792774300091</c:v>
                </c:pt>
                <c:pt idx="4">
                  <c:v>2785.105164239998</c:v>
                </c:pt>
                <c:pt idx="5">
                  <c:v>2514.3310510499869</c:v>
                </c:pt>
                <c:pt idx="6">
                  <c:v>2243.5569378599757</c:v>
                </c:pt>
              </c:numCache>
            </c:numRef>
          </c:val>
          <c:smooth val="0"/>
          <c:extLst>
            <c:ext xmlns:c16="http://schemas.microsoft.com/office/drawing/2014/chart" uri="{C3380CC4-5D6E-409C-BE32-E72D297353CC}">
              <c16:uniqueId val="{00000004-FB9F-42D9-B53F-E0656F5BBC3D}"/>
            </c:ext>
          </c:extLst>
        </c:ser>
        <c:dLbls>
          <c:showLegendKey val="0"/>
          <c:showVal val="0"/>
          <c:showCatName val="0"/>
          <c:showSerName val="0"/>
          <c:showPercent val="0"/>
          <c:showBubbleSize val="0"/>
        </c:dLbls>
        <c:marker val="1"/>
        <c:smooth val="0"/>
        <c:axId val="441621647"/>
        <c:axId val="441614447"/>
      </c:lineChart>
      <c:catAx>
        <c:axId val="441621647"/>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crossAx val="441614447"/>
        <c:crosses val="autoZero"/>
        <c:auto val="1"/>
        <c:lblAlgn val="ctr"/>
        <c:lblOffset val="100"/>
        <c:noMultiLvlLbl val="0"/>
      </c:catAx>
      <c:valAx>
        <c:axId val="441614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200" b="1" i="0" u="none" strike="noStrike" kern="1200" baseline="0">
                    <a:solidFill>
                      <a:sysClr val="windowText" lastClr="000000"/>
                    </a:solidFill>
                    <a:latin typeface="Heebo" pitchFamily="2" charset="-79"/>
                    <a:ea typeface="+mn-ea"/>
                    <a:cs typeface="Heebo" pitchFamily="2" charset="-79"/>
                  </a:defRPr>
                </a:pPr>
                <a:r>
                  <a:rPr lang="en-GB" b="1"/>
                  <a:t>GHG Emissions (tCO₂e)</a:t>
                </a:r>
              </a:p>
            </c:rich>
          </c:tx>
          <c:overlay val="0"/>
          <c:spPr>
            <a:noFill/>
            <a:ln>
              <a:noFill/>
            </a:ln>
            <a:effectLst/>
          </c:spPr>
          <c:txPr>
            <a:bodyPr rot="-5400000" spcFirstLastPara="1" vertOverflow="ellipsis" vert="horz" wrap="square" anchor="ctr" anchorCtr="1"/>
            <a:lstStyle/>
            <a:p>
              <a:pPr algn="ctr" rtl="0">
                <a:defRPr sz="1200" b="1" i="0" u="none" strike="noStrike" kern="1200" baseline="0">
                  <a:solidFill>
                    <a:sysClr val="windowText" lastClr="000000"/>
                  </a:solidFill>
                  <a:latin typeface="Heebo" pitchFamily="2" charset="-79"/>
                  <a:ea typeface="+mn-ea"/>
                  <a:cs typeface="Heebo" pitchFamily="2" charset="-79"/>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crossAx val="441621647"/>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Heebo" pitchFamily="2" charset="-79"/>
          <a:cs typeface="Heebo" pitchFamily="2" charset="-79"/>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17564370457258E-2"/>
          <c:y val="0.12375486287228094"/>
          <c:w val="0.81914243057444436"/>
          <c:h val="0.70319330032268146"/>
        </c:manualLayout>
      </c:layout>
      <c:areaChart>
        <c:grouping val="standard"/>
        <c:varyColors val="0"/>
        <c:ser>
          <c:idx val="2"/>
          <c:order val="0"/>
          <c:tx>
            <c:strRef>
              <c:f>SBTs!$S$6</c:f>
              <c:strCache>
                <c:ptCount val="1"/>
                <c:pt idx="0">
                  <c:v>2050</c:v>
                </c:pt>
              </c:strCache>
            </c:strRef>
          </c:tx>
          <c:spPr>
            <a:solidFill>
              <a:schemeClr val="accent1"/>
            </a:solidFill>
            <a:ln>
              <a:noFill/>
            </a:ln>
            <a:effectLst/>
          </c:spPr>
          <c:cat>
            <c:numRef>
              <c:f>SBTs!$P$7:$P$33</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SBTs!$S$7:$S$33</c:f>
              <c:numCache>
                <c:formatCode>0.00</c:formatCode>
                <c:ptCount val="27"/>
                <c:pt idx="0">
                  <c:v>8632.1628209999762</c:v>
                </c:pt>
                <c:pt idx="1">
                  <c:v>8333.3571848884458</c:v>
                </c:pt>
                <c:pt idx="2">
                  <c:v>8034.5515487769153</c:v>
                </c:pt>
                <c:pt idx="3">
                  <c:v>7735.7459126652684</c:v>
                </c:pt>
                <c:pt idx="4">
                  <c:v>7436.9402765537379</c:v>
                </c:pt>
                <c:pt idx="5">
                  <c:v>7138.1346404422075</c:v>
                </c:pt>
                <c:pt idx="6">
                  <c:v>6839.329004330677</c:v>
                </c:pt>
                <c:pt idx="7">
                  <c:v>6540.5233682191465</c:v>
                </c:pt>
                <c:pt idx="8">
                  <c:v>6241.717732107616</c:v>
                </c:pt>
                <c:pt idx="9">
                  <c:v>5942.9120959960856</c:v>
                </c:pt>
                <c:pt idx="10">
                  <c:v>5644.1064598845551</c:v>
                </c:pt>
                <c:pt idx="11">
                  <c:v>5345.3008237730246</c:v>
                </c:pt>
                <c:pt idx="12">
                  <c:v>5046.4951876614941</c:v>
                </c:pt>
                <c:pt idx="13">
                  <c:v>4747.6895515499637</c:v>
                </c:pt>
                <c:pt idx="14">
                  <c:v>4448.8839154384332</c:v>
                </c:pt>
                <c:pt idx="15">
                  <c:v>4150.0782793269027</c:v>
                </c:pt>
                <c:pt idx="16">
                  <c:v>3851.2726432153722</c:v>
                </c:pt>
                <c:pt idx="17">
                  <c:v>3552.4670071037253</c:v>
                </c:pt>
                <c:pt idx="18">
                  <c:v>3253.6613709921949</c:v>
                </c:pt>
                <c:pt idx="19">
                  <c:v>2954.8557348806644</c:v>
                </c:pt>
                <c:pt idx="20">
                  <c:v>2656.0500987691339</c:v>
                </c:pt>
                <c:pt idx="21">
                  <c:v>2357.2444626576034</c:v>
                </c:pt>
                <c:pt idx="22">
                  <c:v>2058.438826546073</c:v>
                </c:pt>
                <c:pt idx="23">
                  <c:v>1759.6331904345425</c:v>
                </c:pt>
                <c:pt idx="24">
                  <c:v>1460.827554323012</c:v>
                </c:pt>
                <c:pt idx="25">
                  <c:v>1162.0219182114815</c:v>
                </c:pt>
                <c:pt idx="26">
                  <c:v>863.21628209995106</c:v>
                </c:pt>
              </c:numCache>
            </c:numRef>
          </c:val>
          <c:extLst>
            <c:ext xmlns:c16="http://schemas.microsoft.com/office/drawing/2014/chart" uri="{C3380CC4-5D6E-409C-BE32-E72D297353CC}">
              <c16:uniqueId val="{00000000-5C3E-41D5-B3CE-56948C2CF4D8}"/>
            </c:ext>
          </c:extLst>
        </c:ser>
        <c:ser>
          <c:idx val="1"/>
          <c:order val="1"/>
          <c:tx>
            <c:strRef>
              <c:f>SBTs!$R$6</c:f>
              <c:strCache>
                <c:ptCount val="1"/>
                <c:pt idx="0">
                  <c:v>2045</c:v>
                </c:pt>
              </c:strCache>
            </c:strRef>
          </c:tx>
          <c:spPr>
            <a:solidFill>
              <a:schemeClr val="bg2">
                <a:lumMod val="75000"/>
              </a:schemeClr>
            </a:solidFill>
            <a:ln>
              <a:noFill/>
            </a:ln>
            <a:effectLst/>
          </c:spPr>
          <c:cat>
            <c:numRef>
              <c:f>SBTs!$P$7:$P$33</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SBTs!$R$7:$R$33</c:f>
              <c:numCache>
                <c:formatCode>0.00</c:formatCode>
                <c:ptCount val="27"/>
                <c:pt idx="0">
                  <c:v>8632.1628209999762</c:v>
                </c:pt>
                <c:pt idx="1">
                  <c:v>8262.2129858143162</c:v>
                </c:pt>
                <c:pt idx="2">
                  <c:v>7892.2631506285397</c:v>
                </c:pt>
                <c:pt idx="3">
                  <c:v>7522.3133154428797</c:v>
                </c:pt>
                <c:pt idx="4">
                  <c:v>7152.3634802571032</c:v>
                </c:pt>
                <c:pt idx="5">
                  <c:v>6782.4136450714432</c:v>
                </c:pt>
                <c:pt idx="6">
                  <c:v>6412.4638098856667</c:v>
                </c:pt>
                <c:pt idx="7">
                  <c:v>6042.5139747000067</c:v>
                </c:pt>
                <c:pt idx="8">
                  <c:v>5672.5641395142302</c:v>
                </c:pt>
                <c:pt idx="9">
                  <c:v>5302.6143043285701</c:v>
                </c:pt>
                <c:pt idx="10">
                  <c:v>4932.6644691429101</c:v>
                </c:pt>
                <c:pt idx="11">
                  <c:v>4562.7146339571336</c:v>
                </c:pt>
                <c:pt idx="12">
                  <c:v>4192.7647987714736</c:v>
                </c:pt>
                <c:pt idx="13">
                  <c:v>3822.8149635856971</c:v>
                </c:pt>
                <c:pt idx="14">
                  <c:v>3452.8651284000371</c:v>
                </c:pt>
                <c:pt idx="15">
                  <c:v>3082.9152932142606</c:v>
                </c:pt>
                <c:pt idx="16">
                  <c:v>2712.9654580286006</c:v>
                </c:pt>
                <c:pt idx="17">
                  <c:v>2343.0156228428241</c:v>
                </c:pt>
                <c:pt idx="18">
                  <c:v>1973.065787657164</c:v>
                </c:pt>
                <c:pt idx="19">
                  <c:v>1603.1159524713876</c:v>
                </c:pt>
                <c:pt idx="20">
                  <c:v>1233.1661172857275</c:v>
                </c:pt>
                <c:pt idx="21">
                  <c:v>863.21628209995106</c:v>
                </c:pt>
                <c:pt idx="22">
                  <c:v>863.21628210000006</c:v>
                </c:pt>
                <c:pt idx="23">
                  <c:v>863.21628210000006</c:v>
                </c:pt>
                <c:pt idx="24">
                  <c:v>863.21628210000006</c:v>
                </c:pt>
                <c:pt idx="25">
                  <c:v>863.21628210000006</c:v>
                </c:pt>
                <c:pt idx="26">
                  <c:v>863.21628210000006</c:v>
                </c:pt>
              </c:numCache>
            </c:numRef>
          </c:val>
          <c:extLst>
            <c:ext xmlns:c16="http://schemas.microsoft.com/office/drawing/2014/chart" uri="{C3380CC4-5D6E-409C-BE32-E72D297353CC}">
              <c16:uniqueId val="{00000001-5C3E-41D5-B3CE-56948C2CF4D8}"/>
            </c:ext>
          </c:extLst>
        </c:ser>
        <c:ser>
          <c:idx val="0"/>
          <c:order val="2"/>
          <c:tx>
            <c:strRef>
              <c:f>SBTs!$Q$6</c:f>
              <c:strCache>
                <c:ptCount val="1"/>
                <c:pt idx="0">
                  <c:v>2040</c:v>
                </c:pt>
              </c:strCache>
            </c:strRef>
          </c:tx>
          <c:spPr>
            <a:solidFill>
              <a:schemeClr val="bg2"/>
            </a:solidFill>
            <a:ln>
              <a:noFill/>
            </a:ln>
            <a:effectLst/>
          </c:spPr>
          <c:cat>
            <c:numRef>
              <c:f>SBTs!$P$7:$P$33</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SBTs!$Q$7:$Q$33</c:f>
              <c:numCache>
                <c:formatCode>0.00</c:formatCode>
                <c:ptCount val="27"/>
                <c:pt idx="0">
                  <c:v>8632.1628209999762</c:v>
                </c:pt>
                <c:pt idx="1">
                  <c:v>8146.6036623186665</c:v>
                </c:pt>
                <c:pt idx="2">
                  <c:v>7661.0445036374731</c:v>
                </c:pt>
                <c:pt idx="3">
                  <c:v>7175.4853449561633</c:v>
                </c:pt>
                <c:pt idx="4">
                  <c:v>6689.92618627497</c:v>
                </c:pt>
                <c:pt idx="5">
                  <c:v>6204.3670275936602</c:v>
                </c:pt>
                <c:pt idx="6">
                  <c:v>5718.8078689124668</c:v>
                </c:pt>
                <c:pt idx="7">
                  <c:v>5233.248710231157</c:v>
                </c:pt>
                <c:pt idx="8">
                  <c:v>4747.6895515499637</c:v>
                </c:pt>
                <c:pt idx="9">
                  <c:v>4262.1303928686539</c:v>
                </c:pt>
                <c:pt idx="10">
                  <c:v>3776.5712341874605</c:v>
                </c:pt>
                <c:pt idx="11">
                  <c:v>3291.0120755061507</c:v>
                </c:pt>
                <c:pt idx="12">
                  <c:v>2805.4529168249574</c:v>
                </c:pt>
                <c:pt idx="13">
                  <c:v>2319.8937581436476</c:v>
                </c:pt>
                <c:pt idx="14">
                  <c:v>1834.3345994624542</c:v>
                </c:pt>
                <c:pt idx="15">
                  <c:v>1348.7754407811444</c:v>
                </c:pt>
                <c:pt idx="16">
                  <c:v>863.21628209995106</c:v>
                </c:pt>
                <c:pt idx="17">
                  <c:v>863.21628210000006</c:v>
                </c:pt>
                <c:pt idx="18">
                  <c:v>863.21628210000006</c:v>
                </c:pt>
                <c:pt idx="19">
                  <c:v>863.21628210000006</c:v>
                </c:pt>
                <c:pt idx="20">
                  <c:v>863.21628210000006</c:v>
                </c:pt>
                <c:pt idx="21">
                  <c:v>863.21628210000006</c:v>
                </c:pt>
                <c:pt idx="22">
                  <c:v>863.21628210000006</c:v>
                </c:pt>
                <c:pt idx="23">
                  <c:v>863.21628210000006</c:v>
                </c:pt>
                <c:pt idx="24">
                  <c:v>863.21628210000006</c:v>
                </c:pt>
                <c:pt idx="25">
                  <c:v>863.21628210000006</c:v>
                </c:pt>
                <c:pt idx="26">
                  <c:v>863.21628210000006</c:v>
                </c:pt>
              </c:numCache>
            </c:numRef>
          </c:val>
          <c:extLst>
            <c:ext xmlns:c16="http://schemas.microsoft.com/office/drawing/2014/chart" uri="{C3380CC4-5D6E-409C-BE32-E72D297353CC}">
              <c16:uniqueId val="{00000002-5C3E-41D5-B3CE-56948C2CF4D8}"/>
            </c:ext>
          </c:extLst>
        </c:ser>
        <c:dLbls>
          <c:showLegendKey val="0"/>
          <c:showVal val="0"/>
          <c:showCatName val="0"/>
          <c:showSerName val="0"/>
          <c:showPercent val="0"/>
          <c:showBubbleSize val="0"/>
        </c:dLbls>
        <c:axId val="1407626160"/>
        <c:axId val="1407621840"/>
      </c:areaChart>
      <c:barChart>
        <c:barDir val="col"/>
        <c:grouping val="clustered"/>
        <c:varyColors val="0"/>
        <c:ser>
          <c:idx val="4"/>
          <c:order val="4"/>
          <c:tx>
            <c:strRef>
              <c:f>SBTs!$U$6</c:f>
              <c:strCache>
                <c:ptCount val="1"/>
                <c:pt idx="0">
                  <c:v>Actual Emissions</c:v>
                </c:pt>
              </c:strCache>
            </c:strRef>
          </c:tx>
          <c:spPr>
            <a:solidFill>
              <a:schemeClr val="accent2"/>
            </a:solidFill>
            <a:ln>
              <a:solidFill>
                <a:sysClr val="windowText" lastClr="000000"/>
              </a:solidFill>
            </a:ln>
            <a:effectLst/>
          </c:spPr>
          <c:invertIfNegative val="0"/>
          <c:dLbls>
            <c:dLbl>
              <c:idx val="0"/>
              <c:layout>
                <c:manualLayout>
                  <c:x val="1.5275263163230362E-2"/>
                  <c:y val="8.78893645910359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3E-41D5-B3CE-56948C2CF4D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SBTs!$P$7:$P$33</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SBTs!$U$7:$U$33</c:f>
              <c:numCache>
                <c:formatCode>General</c:formatCode>
                <c:ptCount val="27"/>
                <c:pt idx="0" formatCode="_(* #,##0.00_);_(* \(#,##0.00\);_(* &quot;-&quot;??_);_(@_)">
                  <c:v>8632.1628209999999</c:v>
                </c:pt>
              </c:numCache>
            </c:numRef>
          </c:val>
          <c:extLst>
            <c:ext xmlns:c16="http://schemas.microsoft.com/office/drawing/2014/chart" uri="{C3380CC4-5D6E-409C-BE32-E72D297353CC}">
              <c16:uniqueId val="{00000003-5C3E-41D5-B3CE-56948C2CF4D8}"/>
            </c:ext>
          </c:extLst>
        </c:ser>
        <c:dLbls>
          <c:showLegendKey val="0"/>
          <c:showVal val="0"/>
          <c:showCatName val="0"/>
          <c:showSerName val="0"/>
          <c:showPercent val="0"/>
          <c:showBubbleSize val="0"/>
        </c:dLbls>
        <c:gapWidth val="150"/>
        <c:axId val="1407626160"/>
        <c:axId val="1407621840"/>
      </c:barChart>
      <c:lineChart>
        <c:grouping val="standard"/>
        <c:varyColors val="0"/>
        <c:ser>
          <c:idx val="3"/>
          <c:order val="3"/>
          <c:tx>
            <c:strRef>
              <c:f>SBTs!$T$6</c:f>
              <c:strCache>
                <c:ptCount val="1"/>
                <c:pt idx="0">
                  <c:v>10% Residual</c:v>
                </c:pt>
              </c:strCache>
            </c:strRef>
          </c:tx>
          <c:spPr>
            <a:ln w="9525" cap="rnd">
              <a:solidFill>
                <a:sysClr val="windowText" lastClr="000000"/>
              </a:solidFill>
              <a:prstDash val="dash"/>
              <a:round/>
            </a:ln>
            <a:effectLst/>
          </c:spPr>
          <c:marker>
            <c:symbol val="none"/>
          </c:marker>
          <c:dLbls>
            <c:dLbl>
              <c:idx val="26"/>
              <c:layout>
                <c:manualLayout>
                  <c:x val="-4.2495215096839845E-2"/>
                  <c:y val="-8.70654883032751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3E-41D5-B3CE-56948C2CF4D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SBTs!$P$7:$P$33</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SBTs!$T$7:$T$33</c:f>
              <c:numCache>
                <c:formatCode>0.00</c:formatCode>
                <c:ptCount val="27"/>
                <c:pt idx="0">
                  <c:v>863.21628210000006</c:v>
                </c:pt>
                <c:pt idx="1">
                  <c:v>863.21628210000006</c:v>
                </c:pt>
                <c:pt idx="2">
                  <c:v>863.21628210000006</c:v>
                </c:pt>
                <c:pt idx="3">
                  <c:v>863.21628210000006</c:v>
                </c:pt>
                <c:pt idx="4">
                  <c:v>863.21628210000006</c:v>
                </c:pt>
                <c:pt idx="5">
                  <c:v>863.21628210000006</c:v>
                </c:pt>
                <c:pt idx="6">
                  <c:v>863.21628210000006</c:v>
                </c:pt>
                <c:pt idx="7">
                  <c:v>863.21628210000006</c:v>
                </c:pt>
                <c:pt idx="8">
                  <c:v>863.21628210000006</c:v>
                </c:pt>
                <c:pt idx="9">
                  <c:v>863.21628210000006</c:v>
                </c:pt>
                <c:pt idx="10">
                  <c:v>863.21628210000006</c:v>
                </c:pt>
                <c:pt idx="11">
                  <c:v>863.21628210000006</c:v>
                </c:pt>
                <c:pt idx="12">
                  <c:v>863.21628210000006</c:v>
                </c:pt>
                <c:pt idx="13">
                  <c:v>863.21628210000006</c:v>
                </c:pt>
                <c:pt idx="14">
                  <c:v>863.21628210000006</c:v>
                </c:pt>
                <c:pt idx="15">
                  <c:v>863.21628210000006</c:v>
                </c:pt>
                <c:pt idx="16">
                  <c:v>863.21628210000006</c:v>
                </c:pt>
                <c:pt idx="17">
                  <c:v>863.21628210000006</c:v>
                </c:pt>
                <c:pt idx="18">
                  <c:v>863.21628210000006</c:v>
                </c:pt>
                <c:pt idx="19">
                  <c:v>863.21628210000006</c:v>
                </c:pt>
                <c:pt idx="20">
                  <c:v>863.21628210000006</c:v>
                </c:pt>
                <c:pt idx="21">
                  <c:v>863.21628210000006</c:v>
                </c:pt>
                <c:pt idx="22">
                  <c:v>863.21628210000006</c:v>
                </c:pt>
                <c:pt idx="23">
                  <c:v>863.21628210000006</c:v>
                </c:pt>
                <c:pt idx="24">
                  <c:v>863.21628210000006</c:v>
                </c:pt>
                <c:pt idx="25">
                  <c:v>863.21628210000006</c:v>
                </c:pt>
                <c:pt idx="26">
                  <c:v>863.21628210000006</c:v>
                </c:pt>
              </c:numCache>
            </c:numRef>
          </c:val>
          <c:smooth val="0"/>
          <c:extLst>
            <c:ext xmlns:c16="http://schemas.microsoft.com/office/drawing/2014/chart" uri="{C3380CC4-5D6E-409C-BE32-E72D297353CC}">
              <c16:uniqueId val="{00000004-5C3E-41D5-B3CE-56948C2CF4D8}"/>
            </c:ext>
          </c:extLst>
        </c:ser>
        <c:dLbls>
          <c:showLegendKey val="0"/>
          <c:showVal val="0"/>
          <c:showCatName val="0"/>
          <c:showSerName val="0"/>
          <c:showPercent val="0"/>
          <c:showBubbleSize val="0"/>
        </c:dLbls>
        <c:marker val="1"/>
        <c:smooth val="0"/>
        <c:axId val="1407626160"/>
        <c:axId val="1407621840"/>
      </c:lineChart>
      <c:catAx>
        <c:axId val="1407626160"/>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crossAx val="1407621840"/>
        <c:crosses val="autoZero"/>
        <c:auto val="1"/>
        <c:lblAlgn val="ctr"/>
        <c:lblOffset val="100"/>
        <c:tickLblSkip val="2"/>
        <c:noMultiLvlLbl val="0"/>
      </c:catAx>
      <c:valAx>
        <c:axId val="140762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Heebo" pitchFamily="2" charset="-79"/>
                    <a:ea typeface="+mn-ea"/>
                    <a:cs typeface="Heebo" pitchFamily="2" charset="-79"/>
                  </a:defRPr>
                </a:pPr>
                <a:r>
                  <a:rPr lang="en-GB" sz="1100" b="1"/>
                  <a:t>GHG Emissions (tCO₂e)</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Heebo" pitchFamily="2" charset="-79"/>
                  <a:ea typeface="+mn-ea"/>
                  <a:cs typeface="Heebo" pitchFamily="2" charset="-79"/>
                </a:defRPr>
              </a:pPr>
              <a:endParaRPr lang="en-GB"/>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Heebo" pitchFamily="2" charset="-79"/>
                <a:ea typeface="+mn-ea"/>
                <a:cs typeface="Heebo" pitchFamily="2" charset="-79"/>
              </a:defRPr>
            </a:pPr>
            <a:endParaRPr lang="en-US"/>
          </a:p>
        </c:txPr>
        <c:crossAx val="1407626160"/>
        <c:crosses val="autoZero"/>
        <c:crossBetween val="between"/>
      </c:valAx>
      <c:spPr>
        <a:noFill/>
        <a:ln>
          <a:solidFill>
            <a:sysClr val="windowText" lastClr="000000"/>
          </a:solidFill>
        </a:ln>
        <a:effectLst/>
      </c:spPr>
    </c:plotArea>
    <c:legend>
      <c:legendPos val="r"/>
      <c:layout>
        <c:manualLayout>
          <c:xMode val="edge"/>
          <c:yMode val="edge"/>
          <c:x val="0.8910706206860054"/>
          <c:y val="0.10615962577123783"/>
          <c:w val="0.10179906173113579"/>
          <c:h val="0.5727255080195584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ebo" pitchFamily="2" charset="-79"/>
              <a:ea typeface="+mn-ea"/>
              <a:cs typeface="Heebo" pitchFamily="2" charset="-79"/>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Heebo" pitchFamily="2" charset="-79"/>
          <a:cs typeface="Heebo" pitchFamily="2" charset="-79"/>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Summary!$A$28:$A$35</cx:f>
        <cx:lvl ptCount="8">
          <cx:pt idx="0">Gas</cx:pt>
          <cx:pt idx="1">Purchased Goods &amp; Services</cx:pt>
          <cx:pt idx="2">Transport Fuels</cx:pt>
          <cx:pt idx="3">Electricity</cx:pt>
          <cx:pt idx="4">Employee Commuting</cx:pt>
          <cx:pt idx="5">Water</cx:pt>
          <cx:pt idx="6">Waste</cx:pt>
          <cx:pt idx="7">Business Travel</cx:pt>
        </cx:lvl>
      </cx:strDim>
      <cx:numDim type="size">
        <cx:f>Summary!$C$28:$C$35</cx:f>
        <cx:lvl ptCount="8" formatCode="0.0%">
          <cx:pt idx="0">0.46511296117267714</cx:pt>
          <cx:pt idx="1">0.33651061422674716</cx:pt>
          <cx:pt idx="2">0.1091250151941498</cx:pt>
          <cx:pt idx="3">0.083553535302343426</cx:pt>
          <cx:pt idx="4">0.0033416127102962111</cx:pt>
          <cx:pt idx="5">0.001958501055942953</cx:pt>
          <cx:pt idx="6">0.00021990050921909043</cx:pt>
          <cx:pt idx="7">0.0001778598286242868</cx:pt>
        </cx:lvl>
      </cx:numDim>
    </cx:data>
  </cx:chartData>
  <cx:chart>
    <cx:plotArea>
      <cx:plotAreaRegion>
        <cx:series layoutId="treemap" uniqueId="{3638E1B0-02DE-4078-AD0E-88C7879B8884}">
          <cx:tx>
            <cx:txData>
              <cx:f>Summary!$C$27</cx:f>
              <cx:v>% Total GHG Emissions</cx:v>
            </cx:txData>
          </cx:tx>
          <cx:spPr>
            <a:ln w="9525">
              <a:solidFill>
                <a:sysClr val="windowText" lastClr="000000"/>
              </a:solidFill>
            </a:ln>
          </cx:spPr>
          <cx:dataLabels>
            <cx:numFmt formatCode="0.0%" sourceLinked="0"/>
            <cx:txPr>
              <a:bodyPr vertOverflow="overflow" horzOverflow="overflow" wrap="square" lIns="0" tIns="0" rIns="0" bIns="0"/>
              <a:lstStyle/>
              <a:p>
                <a:pPr algn="ctr" rtl="0">
                  <a:defRPr sz="1400" b="0" i="0">
                    <a:solidFill>
                      <a:srgbClr val="FFFFFF"/>
                    </a:solidFill>
                    <a:latin typeface="Heebo" pitchFamily="2" charset="-79"/>
                    <a:ea typeface="Heebo" pitchFamily="2" charset="-79"/>
                    <a:cs typeface="Heebo" pitchFamily="2" charset="-79"/>
                  </a:defRPr>
                </a:pPr>
                <a:endParaRPr lang="en-GB" sz="1400" b="0">
                  <a:latin typeface="Heebo" pitchFamily="2" charset="-79"/>
                  <a:cs typeface="Heebo" pitchFamily="2" charset="-79"/>
                </a:endParaRPr>
              </a:p>
            </cx:txPr>
            <cx:visibility seriesName="0" categoryName="1" value="1"/>
            <cx:separator>, </cx:separator>
            <cx:dataLabelHidden idx="4"/>
            <cx:dataLabelHidden idx="5"/>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56A5E-2820-4CB5-AE9A-9851E1F8F5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254323B-E852-4D4A-BA72-D1F45F929BC5}">
      <dgm:prSet phldrT="[Text]" custT="1"/>
      <dgm:spPr>
        <a:solidFill>
          <a:schemeClr val="accent1"/>
        </a:solidFill>
      </dgm:spPr>
      <dgm:t>
        <a:bodyPr lIns="216000" tIns="144000" rIns="144000" bIns="144000"/>
        <a:lstStyle/>
        <a:p>
          <a:pPr rtl="0"/>
          <a:r>
            <a:rPr lang="en-GB" sz="1800" b="1">
              <a:solidFill>
                <a:schemeClr val="bg1"/>
              </a:solidFill>
              <a:latin typeface="Heebo"/>
              <a:cs typeface="Heebo"/>
            </a:rPr>
            <a:t>1. Introduction</a:t>
          </a:r>
        </a:p>
      </dgm:t>
    </dgm:pt>
    <dgm:pt modelId="{2B4F1A5F-556C-4FB7-87B2-ED1FEC046EB4}" type="parTrans" cxnId="{24BF6AC2-EFF2-4A95-9E6B-FE6D08ED2315}">
      <dgm:prSet/>
      <dgm:spPr/>
      <dgm:t>
        <a:bodyPr/>
        <a:lstStyle/>
        <a:p>
          <a:endParaRPr lang="en-GB">
            <a:solidFill>
              <a:schemeClr val="bg1"/>
            </a:solidFill>
          </a:endParaRPr>
        </a:p>
      </dgm:t>
    </dgm:pt>
    <dgm:pt modelId="{AF55A0FC-8B7C-451F-BC22-F053530C999E}" type="sibTrans" cxnId="{24BF6AC2-EFF2-4A95-9E6B-FE6D08ED2315}">
      <dgm:prSet/>
      <dgm:spPr/>
      <dgm:t>
        <a:bodyPr/>
        <a:lstStyle/>
        <a:p>
          <a:endParaRPr lang="en-GB">
            <a:solidFill>
              <a:schemeClr val="bg1"/>
            </a:solidFill>
          </a:endParaRPr>
        </a:p>
      </dgm:t>
    </dgm:pt>
    <dgm:pt modelId="{EB1B1BBB-1B80-48A3-8910-1C066F712252}">
      <dgm:prSet phldrT="[Text]" custT="1"/>
      <dgm:spPr>
        <a:solidFill>
          <a:schemeClr val="accent1"/>
        </a:solidFill>
      </dgm:spPr>
      <dgm:t>
        <a:bodyPr lIns="216000" tIns="144000" rIns="144000" bIns="144000"/>
        <a:lstStyle/>
        <a:p>
          <a:r>
            <a:rPr lang="en-GB" sz="1800" b="1" dirty="0">
              <a:solidFill>
                <a:schemeClr val="bg1"/>
              </a:solidFill>
              <a:latin typeface="Heebo"/>
              <a:cs typeface="Heebo"/>
            </a:rPr>
            <a:t>4. Appendix</a:t>
          </a:r>
        </a:p>
      </dgm:t>
    </dgm:pt>
    <dgm:pt modelId="{61E522E4-2852-47DA-963E-884C2CBA72AF}" type="parTrans" cxnId="{039156F3-0F01-4774-BD34-387BFF67B6CC}">
      <dgm:prSet/>
      <dgm:spPr/>
      <dgm:t>
        <a:bodyPr/>
        <a:lstStyle/>
        <a:p>
          <a:endParaRPr lang="en-GB">
            <a:solidFill>
              <a:schemeClr val="bg1"/>
            </a:solidFill>
          </a:endParaRPr>
        </a:p>
      </dgm:t>
    </dgm:pt>
    <dgm:pt modelId="{CCFAE57C-13CC-41C4-ACCE-CC4BFCD3B3DD}" type="sibTrans" cxnId="{039156F3-0F01-4774-BD34-387BFF67B6CC}">
      <dgm:prSet/>
      <dgm:spPr/>
      <dgm:t>
        <a:bodyPr/>
        <a:lstStyle/>
        <a:p>
          <a:endParaRPr lang="en-GB">
            <a:solidFill>
              <a:schemeClr val="bg1"/>
            </a:solidFill>
          </a:endParaRPr>
        </a:p>
      </dgm:t>
    </dgm:pt>
    <dgm:pt modelId="{FA4DA07A-6277-4D2B-AA05-2FF1120614DF}">
      <dgm:prSet phldrT="[Text]" custT="1"/>
      <dgm:spPr>
        <a:solidFill>
          <a:schemeClr val="accent1"/>
        </a:solidFill>
      </dgm:spPr>
      <dgm:t>
        <a:bodyPr lIns="216000" tIns="144000" rIns="144000" bIns="144000"/>
        <a:lstStyle/>
        <a:p>
          <a:pPr rtl="0"/>
          <a:r>
            <a:rPr lang="en-GB" sz="1800" b="1" dirty="0">
              <a:solidFill>
                <a:schemeClr val="bg1"/>
              </a:solidFill>
              <a:latin typeface="Heebo"/>
              <a:cs typeface="Heebo"/>
            </a:rPr>
            <a:t>2. 2024 Results Overview</a:t>
          </a:r>
        </a:p>
      </dgm:t>
    </dgm:pt>
    <dgm:pt modelId="{BCED34ED-83C6-4EEF-A836-51F4D87DA998}" type="parTrans" cxnId="{AF26A3A3-90C1-413F-9F8E-822887CBF29C}">
      <dgm:prSet/>
      <dgm:spPr/>
      <dgm:t>
        <a:bodyPr/>
        <a:lstStyle/>
        <a:p>
          <a:endParaRPr lang="en-GB">
            <a:solidFill>
              <a:schemeClr val="bg1"/>
            </a:solidFill>
          </a:endParaRPr>
        </a:p>
      </dgm:t>
    </dgm:pt>
    <dgm:pt modelId="{251E7345-DAF8-4BAE-8B8B-550A8812B969}" type="sibTrans" cxnId="{AF26A3A3-90C1-413F-9F8E-822887CBF29C}">
      <dgm:prSet/>
      <dgm:spPr/>
      <dgm:t>
        <a:bodyPr/>
        <a:lstStyle/>
        <a:p>
          <a:endParaRPr lang="en-GB">
            <a:solidFill>
              <a:schemeClr val="bg1"/>
            </a:solidFill>
          </a:endParaRPr>
        </a:p>
      </dgm:t>
    </dgm:pt>
    <dgm:pt modelId="{AE1CEF14-5A15-4077-B42B-C4B3F34145BD}">
      <dgm:prSet phldrT="[Text]" custT="1"/>
      <dgm:spPr>
        <a:solidFill>
          <a:schemeClr val="accent1"/>
        </a:solidFill>
      </dgm:spPr>
      <dgm:t>
        <a:bodyPr lIns="216000" tIns="144000" rIns="144000" bIns="144000"/>
        <a:lstStyle/>
        <a:p>
          <a:r>
            <a:rPr lang="en-GB" sz="1800" b="1" dirty="0">
              <a:solidFill>
                <a:schemeClr val="bg1"/>
              </a:solidFill>
              <a:latin typeface="Heebo"/>
              <a:cs typeface="Heebo"/>
            </a:rPr>
            <a:t>3. Science-Based Targets</a:t>
          </a:r>
        </a:p>
      </dgm:t>
    </dgm:pt>
    <dgm:pt modelId="{DB9B0BBF-EF61-4914-89AB-56EED2B01ECB}" type="sibTrans" cxnId="{B3E9EE7B-B4F2-4245-AF01-8DE1F2882D26}">
      <dgm:prSet/>
      <dgm:spPr/>
      <dgm:t>
        <a:bodyPr/>
        <a:lstStyle/>
        <a:p>
          <a:endParaRPr lang="en-GB">
            <a:solidFill>
              <a:schemeClr val="bg1"/>
            </a:solidFill>
          </a:endParaRPr>
        </a:p>
      </dgm:t>
    </dgm:pt>
    <dgm:pt modelId="{3AED184E-C99C-4A72-84E0-C21F4502C635}" type="parTrans" cxnId="{B3E9EE7B-B4F2-4245-AF01-8DE1F2882D26}">
      <dgm:prSet/>
      <dgm:spPr/>
      <dgm:t>
        <a:bodyPr/>
        <a:lstStyle/>
        <a:p>
          <a:endParaRPr lang="en-GB">
            <a:solidFill>
              <a:schemeClr val="bg1"/>
            </a:solidFill>
          </a:endParaRPr>
        </a:p>
      </dgm:t>
    </dgm:pt>
    <dgm:pt modelId="{3218728F-59C4-43F1-B7B1-E3AE97653E82}" type="pres">
      <dgm:prSet presAssocID="{A6556A5E-2820-4CB5-AE9A-9851E1F8F562}" presName="linear" presStyleCnt="0">
        <dgm:presLayoutVars>
          <dgm:animLvl val="lvl"/>
          <dgm:resizeHandles val="exact"/>
        </dgm:presLayoutVars>
      </dgm:prSet>
      <dgm:spPr/>
    </dgm:pt>
    <dgm:pt modelId="{5D8CF5D2-2DCB-4471-9444-8C733447F5BA}" type="pres">
      <dgm:prSet presAssocID="{C254323B-E852-4D4A-BA72-D1F45F929BC5}" presName="parentText" presStyleLbl="node1" presStyleIdx="0" presStyleCnt="4" custLinFactNeighborY="-11024">
        <dgm:presLayoutVars>
          <dgm:chMax val="0"/>
          <dgm:bulletEnabled val="1"/>
        </dgm:presLayoutVars>
      </dgm:prSet>
      <dgm:spPr/>
    </dgm:pt>
    <dgm:pt modelId="{6F77D7F2-4252-4C16-9A9F-05AF99B4117E}" type="pres">
      <dgm:prSet presAssocID="{AF55A0FC-8B7C-451F-BC22-F053530C999E}" presName="spacer" presStyleCnt="0"/>
      <dgm:spPr/>
    </dgm:pt>
    <dgm:pt modelId="{E5E9B8D9-498C-43BD-88F3-E4AB456F7892}" type="pres">
      <dgm:prSet presAssocID="{FA4DA07A-6277-4D2B-AA05-2FF1120614DF}" presName="parentText" presStyleLbl="node1" presStyleIdx="1" presStyleCnt="4">
        <dgm:presLayoutVars>
          <dgm:chMax val="0"/>
          <dgm:bulletEnabled val="1"/>
        </dgm:presLayoutVars>
      </dgm:prSet>
      <dgm:spPr/>
    </dgm:pt>
    <dgm:pt modelId="{3DB9612C-2784-4C39-A35F-BA5018D126C8}" type="pres">
      <dgm:prSet presAssocID="{251E7345-DAF8-4BAE-8B8B-550A8812B969}" presName="spacer" presStyleCnt="0"/>
      <dgm:spPr/>
    </dgm:pt>
    <dgm:pt modelId="{F4A723FD-34D1-4C68-BB29-1AE0111C98FC}" type="pres">
      <dgm:prSet presAssocID="{AE1CEF14-5A15-4077-B42B-C4B3F34145BD}" presName="parentText" presStyleLbl="node1" presStyleIdx="2" presStyleCnt="4">
        <dgm:presLayoutVars>
          <dgm:chMax val="0"/>
          <dgm:bulletEnabled val="1"/>
        </dgm:presLayoutVars>
      </dgm:prSet>
      <dgm:spPr/>
    </dgm:pt>
    <dgm:pt modelId="{06092DD7-8834-41D0-9331-5797E123C8FB}" type="pres">
      <dgm:prSet presAssocID="{DB9B0BBF-EF61-4914-89AB-56EED2B01ECB}" presName="spacer" presStyleCnt="0"/>
      <dgm:spPr/>
    </dgm:pt>
    <dgm:pt modelId="{EAE52483-CD51-4EAA-9C2E-39B34E6E18D6}" type="pres">
      <dgm:prSet presAssocID="{EB1B1BBB-1B80-48A3-8910-1C066F712252}" presName="parentText" presStyleLbl="node1" presStyleIdx="3" presStyleCnt="4">
        <dgm:presLayoutVars>
          <dgm:chMax val="0"/>
          <dgm:bulletEnabled val="1"/>
        </dgm:presLayoutVars>
      </dgm:prSet>
      <dgm:spPr/>
    </dgm:pt>
  </dgm:ptLst>
  <dgm:cxnLst>
    <dgm:cxn modelId="{C200B325-EEED-40E6-9400-E02A73145712}" type="presOf" srcId="{A6556A5E-2820-4CB5-AE9A-9851E1F8F562}" destId="{3218728F-59C4-43F1-B7B1-E3AE97653E82}" srcOrd="0" destOrd="0" presId="urn:microsoft.com/office/officeart/2005/8/layout/vList2"/>
    <dgm:cxn modelId="{B3E9EE7B-B4F2-4245-AF01-8DE1F2882D26}" srcId="{A6556A5E-2820-4CB5-AE9A-9851E1F8F562}" destId="{AE1CEF14-5A15-4077-B42B-C4B3F34145BD}" srcOrd="2" destOrd="0" parTransId="{3AED184E-C99C-4A72-84E0-C21F4502C635}" sibTransId="{DB9B0BBF-EF61-4914-89AB-56EED2B01ECB}"/>
    <dgm:cxn modelId="{9F11ED99-5F08-4E4A-9846-71E97B16F947}" type="presOf" srcId="{EB1B1BBB-1B80-48A3-8910-1C066F712252}" destId="{EAE52483-CD51-4EAA-9C2E-39B34E6E18D6}" srcOrd="0" destOrd="0" presId="urn:microsoft.com/office/officeart/2005/8/layout/vList2"/>
    <dgm:cxn modelId="{AF26A3A3-90C1-413F-9F8E-822887CBF29C}" srcId="{A6556A5E-2820-4CB5-AE9A-9851E1F8F562}" destId="{FA4DA07A-6277-4D2B-AA05-2FF1120614DF}" srcOrd="1" destOrd="0" parTransId="{BCED34ED-83C6-4EEF-A836-51F4D87DA998}" sibTransId="{251E7345-DAF8-4BAE-8B8B-550A8812B969}"/>
    <dgm:cxn modelId="{E8A68DAC-78F5-44DF-AFC8-67AEECFA3C00}" type="presOf" srcId="{FA4DA07A-6277-4D2B-AA05-2FF1120614DF}" destId="{E5E9B8D9-498C-43BD-88F3-E4AB456F7892}" srcOrd="0" destOrd="0" presId="urn:microsoft.com/office/officeart/2005/8/layout/vList2"/>
    <dgm:cxn modelId="{24BF6AC2-EFF2-4A95-9E6B-FE6D08ED2315}" srcId="{A6556A5E-2820-4CB5-AE9A-9851E1F8F562}" destId="{C254323B-E852-4D4A-BA72-D1F45F929BC5}" srcOrd="0" destOrd="0" parTransId="{2B4F1A5F-556C-4FB7-87B2-ED1FEC046EB4}" sibTransId="{AF55A0FC-8B7C-451F-BC22-F053530C999E}"/>
    <dgm:cxn modelId="{367166EA-D155-48EA-9F19-0B66E2DE0CA4}" type="presOf" srcId="{C254323B-E852-4D4A-BA72-D1F45F929BC5}" destId="{5D8CF5D2-2DCB-4471-9444-8C733447F5BA}" srcOrd="0" destOrd="0" presId="urn:microsoft.com/office/officeart/2005/8/layout/vList2"/>
    <dgm:cxn modelId="{652CB3EB-6187-4A5D-8651-546034264F03}" type="presOf" srcId="{AE1CEF14-5A15-4077-B42B-C4B3F34145BD}" destId="{F4A723FD-34D1-4C68-BB29-1AE0111C98FC}" srcOrd="0" destOrd="0" presId="urn:microsoft.com/office/officeart/2005/8/layout/vList2"/>
    <dgm:cxn modelId="{039156F3-0F01-4774-BD34-387BFF67B6CC}" srcId="{A6556A5E-2820-4CB5-AE9A-9851E1F8F562}" destId="{EB1B1BBB-1B80-48A3-8910-1C066F712252}" srcOrd="3" destOrd="0" parTransId="{61E522E4-2852-47DA-963E-884C2CBA72AF}" sibTransId="{CCFAE57C-13CC-41C4-ACCE-CC4BFCD3B3DD}"/>
    <dgm:cxn modelId="{C04A7F3B-7344-4E4C-9109-ABDF83D0B3C6}" type="presParOf" srcId="{3218728F-59C4-43F1-B7B1-E3AE97653E82}" destId="{5D8CF5D2-2DCB-4471-9444-8C733447F5BA}" srcOrd="0" destOrd="0" presId="urn:microsoft.com/office/officeart/2005/8/layout/vList2"/>
    <dgm:cxn modelId="{633D0D03-3156-4FF1-B0F1-10AE0B0C1094}" type="presParOf" srcId="{3218728F-59C4-43F1-B7B1-E3AE97653E82}" destId="{6F77D7F2-4252-4C16-9A9F-05AF99B4117E}" srcOrd="1" destOrd="0" presId="urn:microsoft.com/office/officeart/2005/8/layout/vList2"/>
    <dgm:cxn modelId="{51A09453-3982-475B-A901-3B081DE6D97E}" type="presParOf" srcId="{3218728F-59C4-43F1-B7B1-E3AE97653E82}" destId="{E5E9B8D9-498C-43BD-88F3-E4AB456F7892}" srcOrd="2" destOrd="0" presId="urn:microsoft.com/office/officeart/2005/8/layout/vList2"/>
    <dgm:cxn modelId="{12D14F7F-1949-4107-BF86-6E76AA428B6F}" type="presParOf" srcId="{3218728F-59C4-43F1-B7B1-E3AE97653E82}" destId="{3DB9612C-2784-4C39-A35F-BA5018D126C8}" srcOrd="3" destOrd="0" presId="urn:microsoft.com/office/officeart/2005/8/layout/vList2"/>
    <dgm:cxn modelId="{880A3F40-9AEE-4E4A-B812-9208EE8F4D76}" type="presParOf" srcId="{3218728F-59C4-43F1-B7B1-E3AE97653E82}" destId="{F4A723FD-34D1-4C68-BB29-1AE0111C98FC}" srcOrd="4" destOrd="0" presId="urn:microsoft.com/office/officeart/2005/8/layout/vList2"/>
    <dgm:cxn modelId="{3773231F-00B8-4872-B1D6-040279C6B5A9}" type="presParOf" srcId="{3218728F-59C4-43F1-B7B1-E3AE97653E82}" destId="{06092DD7-8834-41D0-9331-5797E123C8FB}" srcOrd="5" destOrd="0" presId="urn:microsoft.com/office/officeart/2005/8/layout/vList2"/>
    <dgm:cxn modelId="{68B76C5A-71C1-48A3-B50A-11038F91B0BF}" type="presParOf" srcId="{3218728F-59C4-43F1-B7B1-E3AE97653E82}" destId="{EAE52483-CD51-4EAA-9C2E-39B34E6E18D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F5D2-2DCB-4471-9444-8C733447F5BA}">
      <dsp:nvSpPr>
        <dsp:cNvPr id="0" name=""/>
        <dsp:cNvSpPr/>
      </dsp:nvSpPr>
      <dsp:spPr>
        <a:xfrm>
          <a:off x="0" y="147439"/>
          <a:ext cx="5388676" cy="12168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144000" rIns="144000" bIns="144000" numCol="1" spcCol="1270" anchor="ctr" anchorCtr="0">
          <a:noAutofit/>
        </a:bodyPr>
        <a:lstStyle/>
        <a:p>
          <a:pPr marL="0" lvl="0" indent="0" algn="l" defTabSz="800100" rtl="0">
            <a:lnSpc>
              <a:spcPct val="90000"/>
            </a:lnSpc>
            <a:spcBef>
              <a:spcPct val="0"/>
            </a:spcBef>
            <a:spcAft>
              <a:spcPct val="35000"/>
            </a:spcAft>
            <a:buNone/>
          </a:pPr>
          <a:r>
            <a:rPr lang="en-GB" sz="1800" b="1" kern="1200">
              <a:solidFill>
                <a:schemeClr val="bg1"/>
              </a:solidFill>
              <a:latin typeface="Heebo"/>
              <a:cs typeface="Heebo"/>
            </a:rPr>
            <a:t>1. Introduction</a:t>
          </a:r>
        </a:p>
      </dsp:txBody>
      <dsp:txXfrm>
        <a:off x="59399" y="206838"/>
        <a:ext cx="5269878" cy="1098002"/>
      </dsp:txXfrm>
    </dsp:sp>
    <dsp:sp modelId="{E5E9B8D9-498C-43BD-88F3-E4AB456F7892}">
      <dsp:nvSpPr>
        <dsp:cNvPr id="0" name=""/>
        <dsp:cNvSpPr/>
      </dsp:nvSpPr>
      <dsp:spPr>
        <a:xfrm>
          <a:off x="0" y="1572076"/>
          <a:ext cx="5388676" cy="12168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144000" rIns="144000" bIns="144000" numCol="1" spcCol="1270" anchor="ctr" anchorCtr="0">
          <a:noAutofit/>
        </a:bodyPr>
        <a:lstStyle/>
        <a:p>
          <a:pPr marL="0" lvl="0" indent="0" algn="l" defTabSz="800100" rtl="0">
            <a:lnSpc>
              <a:spcPct val="90000"/>
            </a:lnSpc>
            <a:spcBef>
              <a:spcPct val="0"/>
            </a:spcBef>
            <a:spcAft>
              <a:spcPct val="35000"/>
            </a:spcAft>
            <a:buNone/>
          </a:pPr>
          <a:r>
            <a:rPr lang="en-GB" sz="1800" b="1" kern="1200" dirty="0">
              <a:solidFill>
                <a:schemeClr val="bg1"/>
              </a:solidFill>
              <a:latin typeface="Heebo"/>
              <a:cs typeface="Heebo"/>
            </a:rPr>
            <a:t>2. 2024 Results Overview</a:t>
          </a:r>
        </a:p>
      </dsp:txBody>
      <dsp:txXfrm>
        <a:off x="59399" y="1631475"/>
        <a:ext cx="5269878" cy="1098002"/>
      </dsp:txXfrm>
    </dsp:sp>
    <dsp:sp modelId="{F4A723FD-34D1-4C68-BB29-1AE0111C98FC}">
      <dsp:nvSpPr>
        <dsp:cNvPr id="0" name=""/>
        <dsp:cNvSpPr/>
      </dsp:nvSpPr>
      <dsp:spPr>
        <a:xfrm>
          <a:off x="0" y="2976076"/>
          <a:ext cx="5388676" cy="12168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144000" rIns="144000" bIns="14400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Heebo"/>
              <a:cs typeface="Heebo"/>
            </a:rPr>
            <a:t>3. Science-Based Targets</a:t>
          </a:r>
        </a:p>
      </dsp:txBody>
      <dsp:txXfrm>
        <a:off x="59399" y="3035475"/>
        <a:ext cx="5269878" cy="1098002"/>
      </dsp:txXfrm>
    </dsp:sp>
    <dsp:sp modelId="{EAE52483-CD51-4EAA-9C2E-39B34E6E18D6}">
      <dsp:nvSpPr>
        <dsp:cNvPr id="0" name=""/>
        <dsp:cNvSpPr/>
      </dsp:nvSpPr>
      <dsp:spPr>
        <a:xfrm>
          <a:off x="0" y="4380076"/>
          <a:ext cx="5388676" cy="12168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144000" rIns="144000" bIns="14400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Heebo"/>
              <a:cs typeface="Heebo"/>
            </a:rPr>
            <a:t>4. Appendix</a:t>
          </a:r>
        </a:p>
      </dsp:txBody>
      <dsp:txXfrm>
        <a:off x="59399" y="4439475"/>
        <a:ext cx="5269878"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5EA176-C8E6-4151-48E4-3961984302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D7F8DC8-952F-76A1-6664-BEAB73BE7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67DBDE-59D6-4902-A660-AF717C577853}" type="datetimeFigureOut">
              <a:rPr lang="en-GB" smtClean="0"/>
              <a:t>24/07/2025</a:t>
            </a:fld>
            <a:endParaRPr lang="en-GB"/>
          </a:p>
        </p:txBody>
      </p:sp>
      <p:sp>
        <p:nvSpPr>
          <p:cNvPr id="4" name="Footer Placeholder 3">
            <a:extLst>
              <a:ext uri="{FF2B5EF4-FFF2-40B4-BE49-F238E27FC236}">
                <a16:creationId xmlns:a16="http://schemas.microsoft.com/office/drawing/2014/main" id="{AE8B2254-C415-0207-52BE-E695442B46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F26C7B5-5B55-B679-DDBF-57E18F47F9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1E09A3-720C-4245-8D33-4116F6FE43BD}" type="slidenum">
              <a:rPr lang="en-GB" smtClean="0"/>
              <a:t>‹#›</a:t>
            </a:fld>
            <a:endParaRPr lang="en-GB"/>
          </a:p>
        </p:txBody>
      </p:sp>
    </p:spTree>
    <p:extLst>
      <p:ext uri="{BB962C8B-B14F-4D97-AF65-F5344CB8AC3E}">
        <p14:creationId xmlns:p14="http://schemas.microsoft.com/office/powerpoint/2010/main" val="64914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C5D55-DE61-4F47-8D19-834B69401337}" type="datetimeFigureOut">
              <a:rPr lang="en-GB" smtClean="0"/>
              <a:t>24/07/2025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501D4-3E1E-40D7-AA03-7FDEB317794B}" type="slidenum">
              <a:rPr lang="en-GB" smtClean="0"/>
              <a:t>‹#›</a:t>
            </a:fld>
            <a:endParaRPr lang="en-GB"/>
          </a:p>
        </p:txBody>
      </p:sp>
    </p:spTree>
    <p:extLst>
      <p:ext uri="{BB962C8B-B14F-4D97-AF65-F5344CB8AC3E}">
        <p14:creationId xmlns:p14="http://schemas.microsoft.com/office/powerpoint/2010/main" val="16638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A501D4-3E1E-40D7-AA03-7FDEB317794B}" type="slidenum">
              <a:rPr lang="en-GB" smtClean="0"/>
              <a:t>1</a:t>
            </a:fld>
            <a:endParaRPr lang="en-GB"/>
          </a:p>
        </p:txBody>
      </p:sp>
    </p:spTree>
    <p:extLst>
      <p:ext uri="{BB962C8B-B14F-4D97-AF65-F5344CB8AC3E}">
        <p14:creationId xmlns:p14="http://schemas.microsoft.com/office/powerpoint/2010/main" val="779963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A501D4-3E1E-40D7-AA03-7FDEB317794B}" type="slidenum">
              <a:rPr lang="en-GB" smtClean="0"/>
              <a:t>12</a:t>
            </a:fld>
            <a:endParaRPr lang="en-GB"/>
          </a:p>
        </p:txBody>
      </p:sp>
    </p:spTree>
    <p:extLst>
      <p:ext uri="{BB962C8B-B14F-4D97-AF65-F5344CB8AC3E}">
        <p14:creationId xmlns:p14="http://schemas.microsoft.com/office/powerpoint/2010/main" val="316672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46FF27-31A3-42B7-BDDF-0FDA47222601}" type="slidenum">
              <a:rPr lang="en-GB" smtClean="0"/>
              <a:pPr/>
              <a:t>13</a:t>
            </a:fld>
            <a:endParaRPr lang="en-GB"/>
          </a:p>
        </p:txBody>
      </p:sp>
    </p:spTree>
    <p:extLst>
      <p:ext uri="{BB962C8B-B14F-4D97-AF65-F5344CB8AC3E}">
        <p14:creationId xmlns:p14="http://schemas.microsoft.com/office/powerpoint/2010/main" val="352135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bg1"/>
              </a:solidFill>
              <a:latin typeface="Heebo"/>
              <a:cs typeface="Heebo"/>
            </a:endParaRPr>
          </a:p>
          <a:p>
            <a:endParaRPr lang="en-GB"/>
          </a:p>
        </p:txBody>
      </p:sp>
      <p:sp>
        <p:nvSpPr>
          <p:cNvPr id="4" name="Slide Number Placeholder 3"/>
          <p:cNvSpPr>
            <a:spLocks noGrp="1"/>
          </p:cNvSpPr>
          <p:nvPr>
            <p:ph type="sldNum" sz="quarter" idx="5"/>
          </p:nvPr>
        </p:nvSpPr>
        <p:spPr/>
        <p:txBody>
          <a:bodyPr/>
          <a:lstStyle/>
          <a:p>
            <a:fld id="{BFA501D4-3E1E-40D7-AA03-7FDEB317794B}" type="slidenum">
              <a:rPr lang="en-GB" smtClean="0"/>
              <a:t>14</a:t>
            </a:fld>
            <a:endParaRPr lang="en-GB"/>
          </a:p>
        </p:txBody>
      </p:sp>
    </p:spTree>
    <p:extLst>
      <p:ext uri="{BB962C8B-B14F-4D97-AF65-F5344CB8AC3E}">
        <p14:creationId xmlns:p14="http://schemas.microsoft.com/office/powerpoint/2010/main" val="207958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4343-F83A-6A97-9069-7FA0721B8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644CE-F5C1-28C2-B5C1-23C618EC8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3508A-CC35-B958-CA48-2E90D35F424E}"/>
              </a:ext>
            </a:extLst>
          </p:cNvPr>
          <p:cNvSpPr>
            <a:spLocks noGrp="1"/>
          </p:cNvSpPr>
          <p:nvPr>
            <p:ph type="body" idx="1"/>
          </p:nvPr>
        </p:nvSpPr>
        <p:spPr/>
        <p:txBody>
          <a:bodyPr/>
          <a:lstStyle/>
          <a:p>
            <a:endParaRPr lang="en-US" sz="1200">
              <a:solidFill>
                <a:schemeClr val="bg1"/>
              </a:solidFill>
              <a:latin typeface="Heebo"/>
              <a:cs typeface="Heebo"/>
            </a:endParaRPr>
          </a:p>
          <a:p>
            <a:endParaRPr lang="en-GB"/>
          </a:p>
        </p:txBody>
      </p:sp>
      <p:sp>
        <p:nvSpPr>
          <p:cNvPr id="4" name="Slide Number Placeholder 3">
            <a:extLst>
              <a:ext uri="{FF2B5EF4-FFF2-40B4-BE49-F238E27FC236}">
                <a16:creationId xmlns:a16="http://schemas.microsoft.com/office/drawing/2014/main" id="{69D32EAE-FA83-A58C-8F84-3D12918B5FD1}"/>
              </a:ext>
            </a:extLst>
          </p:cNvPr>
          <p:cNvSpPr>
            <a:spLocks noGrp="1"/>
          </p:cNvSpPr>
          <p:nvPr>
            <p:ph type="sldNum" sz="quarter" idx="5"/>
          </p:nvPr>
        </p:nvSpPr>
        <p:spPr/>
        <p:txBody>
          <a:bodyPr/>
          <a:lstStyle/>
          <a:p>
            <a:fld id="{BFA501D4-3E1E-40D7-AA03-7FDEB317794B}" type="slidenum">
              <a:rPr lang="en-GB" smtClean="0"/>
              <a:t>15</a:t>
            </a:fld>
            <a:endParaRPr lang="en-GB"/>
          </a:p>
        </p:txBody>
      </p:sp>
    </p:spTree>
    <p:extLst>
      <p:ext uri="{BB962C8B-B14F-4D97-AF65-F5344CB8AC3E}">
        <p14:creationId xmlns:p14="http://schemas.microsoft.com/office/powerpoint/2010/main" val="329346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7A71-A62C-FDDB-E67F-9A80379A1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64664-C601-98C6-41AD-18346925E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BCEE6-3B86-4F5F-1AD6-67673E0ADC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C75009E-B14C-2A21-B10B-62886F7EAE55}"/>
              </a:ext>
            </a:extLst>
          </p:cNvPr>
          <p:cNvSpPr>
            <a:spLocks noGrp="1"/>
          </p:cNvSpPr>
          <p:nvPr>
            <p:ph type="sldNum" sz="quarter" idx="5"/>
          </p:nvPr>
        </p:nvSpPr>
        <p:spPr/>
        <p:txBody>
          <a:bodyPr/>
          <a:lstStyle/>
          <a:p>
            <a:fld id="{BFA501D4-3E1E-40D7-AA03-7FDEB317794B}" type="slidenum">
              <a:rPr lang="en-GB" smtClean="0"/>
              <a:t>16</a:t>
            </a:fld>
            <a:endParaRPr lang="en-GB"/>
          </a:p>
        </p:txBody>
      </p:sp>
    </p:spTree>
    <p:extLst>
      <p:ext uri="{BB962C8B-B14F-4D97-AF65-F5344CB8AC3E}">
        <p14:creationId xmlns:p14="http://schemas.microsoft.com/office/powerpoint/2010/main" val="206803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A501D4-3E1E-40D7-AA03-7FDEB317794B}" type="slidenum">
              <a:rPr lang="en-GB" smtClean="0"/>
              <a:t>17</a:t>
            </a:fld>
            <a:endParaRPr lang="en-GB"/>
          </a:p>
        </p:txBody>
      </p:sp>
    </p:spTree>
    <p:extLst>
      <p:ext uri="{BB962C8B-B14F-4D97-AF65-F5344CB8AC3E}">
        <p14:creationId xmlns:p14="http://schemas.microsoft.com/office/powerpoint/2010/main" val="3593866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A501D4-3E1E-40D7-AA03-7FDEB317794B}" type="slidenum">
              <a:rPr lang="en-GB" smtClean="0"/>
              <a:t>18</a:t>
            </a:fld>
            <a:endParaRPr lang="en-GB"/>
          </a:p>
        </p:txBody>
      </p:sp>
    </p:spTree>
    <p:extLst>
      <p:ext uri="{BB962C8B-B14F-4D97-AF65-F5344CB8AC3E}">
        <p14:creationId xmlns:p14="http://schemas.microsoft.com/office/powerpoint/2010/main" val="926687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20</a:t>
            </a:fld>
            <a:endParaRPr lang="en-GB"/>
          </a:p>
        </p:txBody>
      </p:sp>
    </p:spTree>
    <p:extLst>
      <p:ext uri="{BB962C8B-B14F-4D97-AF65-F5344CB8AC3E}">
        <p14:creationId xmlns:p14="http://schemas.microsoft.com/office/powerpoint/2010/main" val="284670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2A3A9-D36A-0324-1195-A945F0BC8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1B255-2DE5-B6D3-068F-7A87566D4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73A2F-6520-F39B-69A2-A1D392EEC067}"/>
              </a:ext>
            </a:extLst>
          </p:cNvPr>
          <p:cNvSpPr>
            <a:spLocks noGrp="1"/>
          </p:cNvSpPr>
          <p:nvPr>
            <p:ph type="body" idx="1"/>
          </p:nvPr>
        </p:nvSpPr>
        <p:spPr/>
        <p:txBody>
          <a:bodyPr/>
          <a:lstStyle/>
          <a:p>
            <a:endParaRPr lang="en-US" sz="1200">
              <a:solidFill>
                <a:schemeClr val="bg1"/>
              </a:solidFill>
              <a:latin typeface="Heebo"/>
              <a:cs typeface="Heebo"/>
            </a:endParaRPr>
          </a:p>
        </p:txBody>
      </p:sp>
      <p:sp>
        <p:nvSpPr>
          <p:cNvPr id="4" name="Slide Number Placeholder 3">
            <a:extLst>
              <a:ext uri="{FF2B5EF4-FFF2-40B4-BE49-F238E27FC236}">
                <a16:creationId xmlns:a16="http://schemas.microsoft.com/office/drawing/2014/main" id="{821A1E66-C90E-4A34-8CB1-5A790FAB5F9B}"/>
              </a:ext>
            </a:extLst>
          </p:cNvPr>
          <p:cNvSpPr>
            <a:spLocks noGrp="1"/>
          </p:cNvSpPr>
          <p:nvPr>
            <p:ph type="sldNum" sz="quarter" idx="5"/>
          </p:nvPr>
        </p:nvSpPr>
        <p:spPr/>
        <p:txBody>
          <a:bodyPr/>
          <a:lstStyle/>
          <a:p>
            <a:fld id="{BFA501D4-3E1E-40D7-AA03-7FDEB317794B}" type="slidenum">
              <a:rPr lang="en-GB" smtClean="0"/>
              <a:t>21</a:t>
            </a:fld>
            <a:endParaRPr lang="en-GB"/>
          </a:p>
        </p:txBody>
      </p:sp>
    </p:spTree>
    <p:extLst>
      <p:ext uri="{BB962C8B-B14F-4D97-AF65-F5344CB8AC3E}">
        <p14:creationId xmlns:p14="http://schemas.microsoft.com/office/powerpoint/2010/main" val="256695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FFFFFF"/>
              </a:solidFill>
              <a:latin typeface="Heebo"/>
              <a:cs typeface="Heebo"/>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23</a:t>
            </a:fld>
            <a:endParaRPr lang="en-GB"/>
          </a:p>
        </p:txBody>
      </p:sp>
    </p:spTree>
    <p:extLst>
      <p:ext uri="{BB962C8B-B14F-4D97-AF65-F5344CB8AC3E}">
        <p14:creationId xmlns:p14="http://schemas.microsoft.com/office/powerpoint/2010/main" val="320385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BFA501D4-3E1E-40D7-AA03-7FDEB317794B}" type="slidenum">
              <a:rPr lang="en-GB" smtClean="0"/>
              <a:t>2</a:t>
            </a:fld>
            <a:endParaRPr lang="en-GB"/>
          </a:p>
        </p:txBody>
      </p:sp>
    </p:spTree>
    <p:extLst>
      <p:ext uri="{BB962C8B-B14F-4D97-AF65-F5344CB8AC3E}">
        <p14:creationId xmlns:p14="http://schemas.microsoft.com/office/powerpoint/2010/main" val="3922618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FFFFFF"/>
              </a:solidFill>
              <a:latin typeface="Heebo"/>
              <a:cs typeface="Heebo"/>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24</a:t>
            </a:fld>
            <a:endParaRPr lang="en-GB"/>
          </a:p>
        </p:txBody>
      </p:sp>
    </p:spTree>
    <p:extLst>
      <p:ext uri="{BB962C8B-B14F-4D97-AF65-F5344CB8AC3E}">
        <p14:creationId xmlns:p14="http://schemas.microsoft.com/office/powerpoint/2010/main" val="3632645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120000"/>
              </a:lnSpc>
              <a:buClr>
                <a:schemeClr val="accent2"/>
              </a:buClr>
            </a:pPr>
            <a:endParaRPr lang="en-US" sz="1200">
              <a:solidFill>
                <a:srgbClr val="000000"/>
              </a:solidFill>
              <a:latin typeface="Heebo"/>
              <a:cs typeface="Heeb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271D9-79C5-48EC-96F6-9B8CBA6E3A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34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3</a:t>
            </a:fld>
            <a:endParaRPr lang="en-GB"/>
          </a:p>
        </p:txBody>
      </p:sp>
    </p:spTree>
    <p:extLst>
      <p:ext uri="{BB962C8B-B14F-4D97-AF65-F5344CB8AC3E}">
        <p14:creationId xmlns:p14="http://schemas.microsoft.com/office/powerpoint/2010/main" val="383271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bg1"/>
              </a:solidFill>
              <a:latin typeface="Heebo"/>
              <a:cs typeface="Heebo"/>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4</a:t>
            </a:fld>
            <a:endParaRPr lang="en-GB"/>
          </a:p>
        </p:txBody>
      </p:sp>
    </p:spTree>
    <p:extLst>
      <p:ext uri="{BB962C8B-B14F-4D97-AF65-F5344CB8AC3E}">
        <p14:creationId xmlns:p14="http://schemas.microsoft.com/office/powerpoint/2010/main" val="65884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5</a:t>
            </a:fld>
            <a:endParaRPr lang="en-GB"/>
          </a:p>
        </p:txBody>
      </p:sp>
    </p:spTree>
    <p:extLst>
      <p:ext uri="{BB962C8B-B14F-4D97-AF65-F5344CB8AC3E}">
        <p14:creationId xmlns:p14="http://schemas.microsoft.com/office/powerpoint/2010/main" val="5073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bg1"/>
              </a:solidFill>
              <a:latin typeface="Heebo"/>
              <a:cs typeface="Heebo"/>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6</a:t>
            </a:fld>
            <a:endParaRPr lang="en-GB"/>
          </a:p>
        </p:txBody>
      </p:sp>
    </p:spTree>
    <p:extLst>
      <p:ext uri="{BB962C8B-B14F-4D97-AF65-F5344CB8AC3E}">
        <p14:creationId xmlns:p14="http://schemas.microsoft.com/office/powerpoint/2010/main" val="13547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bg1"/>
              </a:solidFill>
              <a:latin typeface="Heebo"/>
              <a:cs typeface="Heebo"/>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7</a:t>
            </a:fld>
            <a:endParaRPr lang="en-GB"/>
          </a:p>
        </p:txBody>
      </p:sp>
    </p:spTree>
    <p:extLst>
      <p:ext uri="{BB962C8B-B14F-4D97-AF65-F5344CB8AC3E}">
        <p14:creationId xmlns:p14="http://schemas.microsoft.com/office/powerpoint/2010/main" val="428058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FC9E8-C2C8-0947-D2B3-4DBB6809F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395A3-BD8F-4582-30E4-6EC0DC9D9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EE14A-6953-426A-5972-020953F51E42}"/>
              </a:ext>
            </a:extLst>
          </p:cNvPr>
          <p:cNvSpPr>
            <a:spLocks noGrp="1"/>
          </p:cNvSpPr>
          <p:nvPr>
            <p:ph type="body" idx="1"/>
          </p:nvPr>
        </p:nvSpPr>
        <p:spPr/>
        <p:txBody>
          <a:bodyPr/>
          <a:lstStyle/>
          <a:p>
            <a:endParaRPr lang="en-US" sz="1200">
              <a:solidFill>
                <a:schemeClr val="bg1"/>
              </a:solidFill>
              <a:latin typeface="Heebo"/>
              <a:cs typeface="Heebo"/>
            </a:endParaRPr>
          </a:p>
        </p:txBody>
      </p:sp>
      <p:sp>
        <p:nvSpPr>
          <p:cNvPr id="4" name="Slide Number Placeholder 3">
            <a:extLst>
              <a:ext uri="{FF2B5EF4-FFF2-40B4-BE49-F238E27FC236}">
                <a16:creationId xmlns:a16="http://schemas.microsoft.com/office/drawing/2014/main" id="{0C670BD8-7927-176B-80B2-944AD49F036F}"/>
              </a:ext>
            </a:extLst>
          </p:cNvPr>
          <p:cNvSpPr>
            <a:spLocks noGrp="1"/>
          </p:cNvSpPr>
          <p:nvPr>
            <p:ph type="sldNum" sz="quarter" idx="5"/>
          </p:nvPr>
        </p:nvSpPr>
        <p:spPr/>
        <p:txBody>
          <a:bodyPr/>
          <a:lstStyle/>
          <a:p>
            <a:fld id="{BFA501D4-3E1E-40D7-AA03-7FDEB317794B}" type="slidenum">
              <a:rPr lang="en-GB" smtClean="0"/>
              <a:t>8</a:t>
            </a:fld>
            <a:endParaRPr lang="en-GB"/>
          </a:p>
        </p:txBody>
      </p:sp>
    </p:spTree>
    <p:extLst>
      <p:ext uri="{BB962C8B-B14F-4D97-AF65-F5344CB8AC3E}">
        <p14:creationId xmlns:p14="http://schemas.microsoft.com/office/powerpoint/2010/main" val="201559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BFA501D4-3E1E-40D7-AA03-7FDEB317794B}" type="slidenum">
              <a:rPr lang="en-GB" smtClean="0"/>
              <a:t>9</a:t>
            </a:fld>
            <a:endParaRPr lang="en-GB"/>
          </a:p>
        </p:txBody>
      </p:sp>
    </p:spTree>
    <p:extLst>
      <p:ext uri="{BB962C8B-B14F-4D97-AF65-F5344CB8AC3E}">
        <p14:creationId xmlns:p14="http://schemas.microsoft.com/office/powerpoint/2010/main" val="3932621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th Logo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D1FD4DB-B4B3-A9A9-2069-EEF6BF81FC84}"/>
              </a:ext>
            </a:extLst>
          </p:cNvPr>
          <p:cNvSpPr>
            <a:spLocks noGrp="1"/>
          </p:cNvSpPr>
          <p:nvPr>
            <p:ph type="body" sz="quarter" idx="10" hasCustomPrompt="1"/>
          </p:nvPr>
        </p:nvSpPr>
        <p:spPr>
          <a:xfrm>
            <a:off x="376238" y="757771"/>
            <a:ext cx="11439525" cy="384236"/>
          </a:xfrm>
          <a:prstGeom prst="rect">
            <a:avLst/>
          </a:prstGeom>
        </p:spPr>
        <p:txBody>
          <a:bodyPr/>
          <a:lstStyle>
            <a:lvl1pPr marL="0" indent="0">
              <a:buNone/>
              <a:defRPr sz="2000">
                <a:solidFill>
                  <a:schemeClr val="bg2"/>
                </a:solidFill>
                <a:latin typeface="Heebo" pitchFamily="2" charset="-79"/>
                <a:cs typeface="Heebo" pitchFamily="2" charset="-79"/>
              </a:defRPr>
            </a:lvl1pPr>
          </a:lstStyle>
          <a:p>
            <a:pPr lvl="0"/>
            <a:r>
              <a:rPr lang="en-US"/>
              <a:t>Description</a:t>
            </a:r>
          </a:p>
        </p:txBody>
      </p:sp>
      <p:sp>
        <p:nvSpPr>
          <p:cNvPr id="5" name="Title 4">
            <a:extLst>
              <a:ext uri="{FF2B5EF4-FFF2-40B4-BE49-F238E27FC236}">
                <a16:creationId xmlns:a16="http://schemas.microsoft.com/office/drawing/2014/main" id="{BFC2AF2D-E520-CB0D-858C-9522F19A7B9B}"/>
              </a:ext>
            </a:extLst>
          </p:cNvPr>
          <p:cNvSpPr>
            <a:spLocks noGrp="1"/>
          </p:cNvSpPr>
          <p:nvPr>
            <p:ph type="title"/>
          </p:nvPr>
        </p:nvSpPr>
        <p:spPr>
          <a:xfrm>
            <a:off x="376302" y="272203"/>
            <a:ext cx="11439395" cy="6047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defRPr lang="en-GB" sz="3600" b="0">
                <a:solidFill>
                  <a:schemeClr val="bg2"/>
                </a:solidFill>
                <a:latin typeface="Heebo Black"/>
                <a:ea typeface="+mn-lt"/>
                <a:cs typeface="+mn-lt"/>
              </a:defRPr>
            </a:lvl1pPr>
          </a:lstStyle>
          <a:p>
            <a:pPr marL="0" lvl="0"/>
            <a:r>
              <a:rPr lang="en-US"/>
              <a:t>Click to edit Master title style</a:t>
            </a:r>
            <a:endParaRPr lang="en-GB"/>
          </a:p>
        </p:txBody>
      </p:sp>
      <p:pic>
        <p:nvPicPr>
          <p:cNvPr id="7" name="Picture 6" descr="Logo&#10;&#10;Description automatically generated with medium confidence">
            <a:extLst>
              <a:ext uri="{FF2B5EF4-FFF2-40B4-BE49-F238E27FC236}">
                <a16:creationId xmlns:a16="http://schemas.microsoft.com/office/drawing/2014/main" id="{DA7B9599-AC40-4F62-7392-B51AA4B2041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1215542" y="6166904"/>
            <a:ext cx="857171" cy="619067"/>
          </a:xfrm>
          <a:prstGeom prst="rect">
            <a:avLst/>
          </a:prstGeom>
        </p:spPr>
      </p:pic>
      <p:pic>
        <p:nvPicPr>
          <p:cNvPr id="8" name="Picture 7" descr="A logo for a laundry company&#10;&#10;AI-generated content may be incorrect.">
            <a:extLst>
              <a:ext uri="{FF2B5EF4-FFF2-40B4-BE49-F238E27FC236}">
                <a16:creationId xmlns:a16="http://schemas.microsoft.com/office/drawing/2014/main" id="{07A5E5B4-DD68-0E9C-074C-2AF4000DE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30377"/>
            <a:ext cx="1991273" cy="827623"/>
          </a:xfrm>
          <a:prstGeom prst="rect">
            <a:avLst/>
          </a:prstGeom>
        </p:spPr>
      </p:pic>
    </p:spTree>
    <p:extLst>
      <p:ext uri="{BB962C8B-B14F-4D97-AF65-F5344CB8AC3E}">
        <p14:creationId xmlns:p14="http://schemas.microsoft.com/office/powerpoint/2010/main" val="25058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ent Only">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3B005EF-1FBB-8E87-0F7D-BD7A1412A891}"/>
              </a:ext>
            </a:extLst>
          </p:cNvPr>
          <p:cNvSpPr>
            <a:spLocks noGrp="1"/>
          </p:cNvSpPr>
          <p:nvPr>
            <p:ph type="body" sz="quarter" idx="10" hasCustomPrompt="1"/>
          </p:nvPr>
        </p:nvSpPr>
        <p:spPr>
          <a:xfrm>
            <a:off x="376238" y="757771"/>
            <a:ext cx="11439525" cy="384236"/>
          </a:xfrm>
          <a:prstGeom prst="rect">
            <a:avLst/>
          </a:prstGeom>
        </p:spPr>
        <p:txBody>
          <a:bodyPr/>
          <a:lstStyle>
            <a:lvl1pPr marL="0" indent="0">
              <a:buNone/>
              <a:defRPr sz="2000">
                <a:solidFill>
                  <a:schemeClr val="bg2"/>
                </a:solidFill>
                <a:latin typeface="Heebo" pitchFamily="2" charset="-79"/>
                <a:cs typeface="Heebo" pitchFamily="2" charset="-79"/>
              </a:defRPr>
            </a:lvl1pPr>
          </a:lstStyle>
          <a:p>
            <a:pPr lvl="0"/>
            <a:r>
              <a:rPr lang="en-US"/>
              <a:t>Description</a:t>
            </a:r>
          </a:p>
        </p:txBody>
      </p:sp>
      <p:sp>
        <p:nvSpPr>
          <p:cNvPr id="10" name="Title 4">
            <a:extLst>
              <a:ext uri="{FF2B5EF4-FFF2-40B4-BE49-F238E27FC236}">
                <a16:creationId xmlns:a16="http://schemas.microsoft.com/office/drawing/2014/main" id="{8FCE7D47-6D4B-523B-40E2-07DE828864DF}"/>
              </a:ext>
            </a:extLst>
          </p:cNvPr>
          <p:cNvSpPr>
            <a:spLocks noGrp="1"/>
          </p:cNvSpPr>
          <p:nvPr>
            <p:ph type="title"/>
          </p:nvPr>
        </p:nvSpPr>
        <p:spPr>
          <a:xfrm>
            <a:off x="376302" y="272203"/>
            <a:ext cx="11439395" cy="6047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defRPr lang="en-GB" sz="3600" b="0">
                <a:solidFill>
                  <a:schemeClr val="bg2"/>
                </a:solidFill>
                <a:latin typeface="Heebo Black"/>
                <a:ea typeface="+mn-lt"/>
                <a:cs typeface="+mn-lt"/>
              </a:defRPr>
            </a:lvl1pPr>
          </a:lstStyle>
          <a:p>
            <a:pPr marL="0" lvl="0"/>
            <a:r>
              <a:rPr lang="en-US"/>
              <a:t>Click to edit Master title style</a:t>
            </a:r>
            <a:endParaRPr lang="en-GB"/>
          </a:p>
        </p:txBody>
      </p:sp>
      <p:pic>
        <p:nvPicPr>
          <p:cNvPr id="2" name="Picture 1" descr="A logo for a laundry company&#10;&#10;AI-generated content may be incorrect.">
            <a:extLst>
              <a:ext uri="{FF2B5EF4-FFF2-40B4-BE49-F238E27FC236}">
                <a16:creationId xmlns:a16="http://schemas.microsoft.com/office/drawing/2014/main" id="{502F5E5E-EE0E-A46C-F057-BA2D5A31A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30377"/>
            <a:ext cx="1991273" cy="827623"/>
          </a:xfrm>
          <a:prstGeom prst="rect">
            <a:avLst/>
          </a:prstGeom>
        </p:spPr>
      </p:pic>
    </p:spTree>
    <p:extLst>
      <p:ext uri="{BB962C8B-B14F-4D97-AF65-F5344CB8AC3E}">
        <p14:creationId xmlns:p14="http://schemas.microsoft.com/office/powerpoint/2010/main" val="410600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 only">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E5E5DB77-7B87-98EE-4038-04BF49044FB5}"/>
              </a:ext>
            </a:extLst>
          </p:cNvPr>
          <p:cNvSpPr>
            <a:spLocks noGrp="1"/>
          </p:cNvSpPr>
          <p:nvPr>
            <p:ph type="body" sz="quarter" idx="10" hasCustomPrompt="1"/>
          </p:nvPr>
        </p:nvSpPr>
        <p:spPr>
          <a:xfrm>
            <a:off x="376238" y="757771"/>
            <a:ext cx="11439525" cy="384236"/>
          </a:xfrm>
          <a:prstGeom prst="rect">
            <a:avLst/>
          </a:prstGeom>
        </p:spPr>
        <p:txBody>
          <a:bodyPr/>
          <a:lstStyle>
            <a:lvl1pPr marL="0" indent="0">
              <a:buNone/>
              <a:defRPr sz="2000">
                <a:solidFill>
                  <a:schemeClr val="bg2"/>
                </a:solidFill>
                <a:latin typeface="Heebo" pitchFamily="2" charset="-79"/>
                <a:cs typeface="Heebo" pitchFamily="2" charset="-79"/>
              </a:defRPr>
            </a:lvl1pPr>
          </a:lstStyle>
          <a:p>
            <a:pPr lvl="0"/>
            <a:r>
              <a:rPr lang="en-US"/>
              <a:t>Description</a:t>
            </a:r>
          </a:p>
        </p:txBody>
      </p:sp>
      <p:sp>
        <p:nvSpPr>
          <p:cNvPr id="10" name="Title 4">
            <a:extLst>
              <a:ext uri="{FF2B5EF4-FFF2-40B4-BE49-F238E27FC236}">
                <a16:creationId xmlns:a16="http://schemas.microsoft.com/office/drawing/2014/main" id="{58B196E5-3CCC-96A8-5928-7BEB59966F6C}"/>
              </a:ext>
            </a:extLst>
          </p:cNvPr>
          <p:cNvSpPr>
            <a:spLocks noGrp="1"/>
          </p:cNvSpPr>
          <p:nvPr>
            <p:ph type="title"/>
          </p:nvPr>
        </p:nvSpPr>
        <p:spPr>
          <a:xfrm>
            <a:off x="376302" y="272203"/>
            <a:ext cx="11439395" cy="6047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defRPr lang="en-GB" sz="3600" b="0">
                <a:solidFill>
                  <a:schemeClr val="bg2"/>
                </a:solidFill>
                <a:latin typeface="Heebo Black"/>
                <a:ea typeface="+mn-lt"/>
                <a:cs typeface="+mn-lt"/>
              </a:defRPr>
            </a:lvl1pPr>
          </a:lstStyle>
          <a:p>
            <a:pPr marL="0" lvl="0"/>
            <a:r>
              <a:rPr lang="en-US"/>
              <a:t>Click to edit Master title style</a:t>
            </a:r>
            <a:endParaRPr lang="en-GB"/>
          </a:p>
        </p:txBody>
      </p:sp>
      <p:pic>
        <p:nvPicPr>
          <p:cNvPr id="3" name="Picture 2" descr="Logo&#10;&#10;Description automatically generated with medium confidence">
            <a:extLst>
              <a:ext uri="{FF2B5EF4-FFF2-40B4-BE49-F238E27FC236}">
                <a16:creationId xmlns:a16="http://schemas.microsoft.com/office/drawing/2014/main" id="{924A73B3-51A9-2B5F-7D36-FAC3325182C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1258602" y="6173788"/>
            <a:ext cx="762733" cy="550862"/>
          </a:xfrm>
          <a:prstGeom prst="rect">
            <a:avLst/>
          </a:prstGeom>
        </p:spPr>
      </p:pic>
    </p:spTree>
    <p:extLst>
      <p:ext uri="{BB962C8B-B14F-4D97-AF65-F5344CB8AC3E}">
        <p14:creationId xmlns:p14="http://schemas.microsoft.com/office/powerpoint/2010/main" val="56378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1279659D-869C-B04B-B9EC-E2FB72EEC7BD}"/>
              </a:ext>
            </a:extLst>
          </p:cNvPr>
          <p:cNvSpPr>
            <a:spLocks noGrp="1"/>
          </p:cNvSpPr>
          <p:nvPr>
            <p:ph type="body" sz="quarter" idx="10" hasCustomPrompt="1"/>
          </p:nvPr>
        </p:nvSpPr>
        <p:spPr>
          <a:xfrm>
            <a:off x="376238" y="757771"/>
            <a:ext cx="11439525" cy="384236"/>
          </a:xfrm>
          <a:prstGeom prst="rect">
            <a:avLst/>
          </a:prstGeom>
        </p:spPr>
        <p:txBody>
          <a:bodyPr/>
          <a:lstStyle>
            <a:lvl1pPr marL="0" indent="0">
              <a:buNone/>
              <a:defRPr sz="2000">
                <a:solidFill>
                  <a:schemeClr val="bg2"/>
                </a:solidFill>
                <a:latin typeface="Heebo" pitchFamily="2" charset="-79"/>
                <a:cs typeface="Heebo" pitchFamily="2" charset="-79"/>
              </a:defRPr>
            </a:lvl1pPr>
          </a:lstStyle>
          <a:p>
            <a:pPr lvl="0"/>
            <a:r>
              <a:rPr lang="en-US"/>
              <a:t>Description</a:t>
            </a:r>
          </a:p>
        </p:txBody>
      </p:sp>
      <p:sp>
        <p:nvSpPr>
          <p:cNvPr id="9" name="Title 4">
            <a:extLst>
              <a:ext uri="{FF2B5EF4-FFF2-40B4-BE49-F238E27FC236}">
                <a16:creationId xmlns:a16="http://schemas.microsoft.com/office/drawing/2014/main" id="{E2DEFCA1-EE4E-1143-41EC-F6F3312E8C9C}"/>
              </a:ext>
            </a:extLst>
          </p:cNvPr>
          <p:cNvSpPr>
            <a:spLocks noGrp="1"/>
          </p:cNvSpPr>
          <p:nvPr>
            <p:ph type="title"/>
          </p:nvPr>
        </p:nvSpPr>
        <p:spPr>
          <a:xfrm>
            <a:off x="376302" y="272203"/>
            <a:ext cx="11439395" cy="6047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defRPr lang="en-GB" sz="3600" b="0">
                <a:solidFill>
                  <a:schemeClr val="bg2"/>
                </a:solidFill>
                <a:latin typeface="Heebo Black"/>
                <a:ea typeface="+mn-lt"/>
                <a:cs typeface="+mn-lt"/>
              </a:defRPr>
            </a:lvl1pPr>
          </a:lstStyle>
          <a:p>
            <a:pPr marL="0" lvl="0"/>
            <a:r>
              <a:rPr lang="en-US"/>
              <a:t>Click to edit Master title style</a:t>
            </a:r>
            <a:endParaRPr lang="en-GB"/>
          </a:p>
        </p:txBody>
      </p:sp>
    </p:spTree>
    <p:extLst>
      <p:ext uri="{BB962C8B-B14F-4D97-AF65-F5344CB8AC3E}">
        <p14:creationId xmlns:p14="http://schemas.microsoft.com/office/powerpoint/2010/main" val="414531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9609-3DBE-49E1-B043-7E2A93CAE07B}"/>
              </a:ext>
            </a:extLst>
          </p:cNvPr>
          <p:cNvSpPr>
            <a:spLocks noGrp="1"/>
          </p:cNvSpPr>
          <p:nvPr>
            <p:ph type="title"/>
          </p:nvPr>
        </p:nvSpPr>
        <p:spPr>
          <a:xfrm>
            <a:off x="838200" y="2439824"/>
            <a:ext cx="10515600" cy="1978353"/>
          </a:xfrm>
          <a:prstGeom prst="rect">
            <a:avLst/>
          </a:prstGeom>
        </p:spPr>
        <p:txBody>
          <a:bodyPr anchor="ctr"/>
          <a:lstStyle>
            <a:lvl1pPr algn="ctr">
              <a:lnSpc>
                <a:spcPts val="6000"/>
              </a:lnSpc>
              <a:defRPr sz="6000"/>
            </a:lvl1pPr>
          </a:lstStyle>
          <a:p>
            <a:r>
              <a:rPr lang="en-US"/>
              <a:t>Click to edit Master title style</a:t>
            </a:r>
            <a:endParaRPr lang="en-GB"/>
          </a:p>
        </p:txBody>
      </p:sp>
    </p:spTree>
    <p:extLst>
      <p:ext uri="{BB962C8B-B14F-4D97-AF65-F5344CB8AC3E}">
        <p14:creationId xmlns:p14="http://schemas.microsoft.com/office/powerpoint/2010/main" val="123876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174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0793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752" r:id="rId3"/>
    <p:sldLayoutId id="2147483753" r:id="rId4"/>
    <p:sldLayoutId id="2147483751" r:id="rId5"/>
    <p:sldLayoutId id="21474837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2.jpg"/><Relationship Id="rId4" Type="http://schemas.openxmlformats.org/officeDocument/2006/relationships/image" Target="../media/image4.jpe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iencebasedtargets.org/resources/files/Net-Zero-Standard.pdf#:~:text=For%20long-term%20science-based%20targets%2C%20they%20inform%20the%20overallemissions,while%20long-term%20science-%20based%20targets%20are%20target%20year-independen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sciencebasedtargets.org/how-it-works#:~:text=%20Setting%20a%20science-based%20target%20is%20a%20five-step,emissions%20and%20track%20target%20progress%20annually%20More%20"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8" Type="http://schemas.openxmlformats.org/officeDocument/2006/relationships/hyperlink" Target="http://www.wiod.org/home" TargetMode="External"/><Relationship Id="rId3" Type="http://schemas.openxmlformats.org/officeDocument/2006/relationships/image" Target="../media/image2.jpg"/><Relationship Id="rId7" Type="http://schemas.openxmlformats.org/officeDocument/2006/relationships/hyperlink" Target="https://www.epa.gov/sites/production/files/2018-03/documents/emission-factors_mar_2018_0.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gov.uk/government/collections/government-conversion-factors-for-company-reporting" TargetMode="External"/><Relationship Id="rId5" Type="http://schemas.openxmlformats.org/officeDocument/2006/relationships/hyperlink" Target="http://iinas.org/gemis.html" TargetMode="External"/><Relationship Id="rId10" Type="http://schemas.openxmlformats.org/officeDocument/2006/relationships/image" Target="../media/image9.png"/><Relationship Id="rId4" Type="http://schemas.openxmlformats.org/officeDocument/2006/relationships/hyperlink" Target="https://www.ipcc-nggip.iges.or.jp/EFDB/main.php" TargetMode="External"/><Relationship Id="rId9" Type="http://schemas.openxmlformats.org/officeDocument/2006/relationships/hyperlink" Target="https://ghgprotocol.org/scope-3-evaluator"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sciencebasedtargets.org/set-a-target" TargetMode="External"/><Relationship Id="rId3" Type="http://schemas.openxmlformats.org/officeDocument/2006/relationships/image" Target="../media/image1.png"/><Relationship Id="rId7" Type="http://schemas.openxmlformats.org/officeDocument/2006/relationships/hyperlink" Target="https://ghgprotocol.org/scope-3-technical-calculation-guidance" TargetMode="External"/><Relationship Id="rId12"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ghgprotocol.org/corporate-standard" TargetMode="External"/><Relationship Id="rId11" Type="http://schemas.openxmlformats.org/officeDocument/2006/relationships/hyperlink" Target="https://www.greenelement.co.uk/environmental-and-sustainability-ebooks/" TargetMode="External"/><Relationship Id="rId5" Type="http://schemas.openxmlformats.org/officeDocument/2006/relationships/image" Target="../media/image14.svg"/><Relationship Id="rId10" Type="http://schemas.openxmlformats.org/officeDocument/2006/relationships/hyperlink" Target="https://www.greenelement.co.uk/podcasts/" TargetMode="External"/><Relationship Id="rId4" Type="http://schemas.openxmlformats.org/officeDocument/2006/relationships/image" Target="../media/image13.png"/><Relationship Id="rId9" Type="http://schemas.openxmlformats.org/officeDocument/2006/relationships/hyperlink" Target="https://sciencebasedtargets.org/net-ze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7B117C-63A8-53EB-2B21-57A66D8CBD3F}"/>
              </a:ext>
            </a:extLst>
          </p:cNvPr>
          <p:cNvSpPr>
            <a:spLocks noGrp="1" noRot="1" noMove="1" noResize="1" noEditPoints="1" noAdjustHandles="1" noChangeArrowheads="1" noChangeShapeType="1"/>
          </p:cNvSpPr>
          <p:nvPr/>
        </p:nvSpPr>
        <p:spPr>
          <a:xfrm>
            <a:off x="9132472" y="0"/>
            <a:ext cx="305952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6641C29-86F1-2D96-43D5-1E1B04FF7813}"/>
              </a:ext>
            </a:extLst>
          </p:cNvPr>
          <p:cNvSpPr>
            <a:spLocks noGrp="1" noRot="1" noMove="1" noResize="1" noEditPoints="1" noAdjustHandles="1" noChangeArrowheads="1" noChangeShapeType="1"/>
          </p:cNvSpPr>
          <p:nvPr/>
        </p:nvSpPr>
        <p:spPr>
          <a:xfrm>
            <a:off x="550524" y="2434920"/>
            <a:ext cx="918681" cy="2334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C367917-F615-7D37-D41C-A7A5A8567505}"/>
              </a:ext>
            </a:extLst>
          </p:cNvPr>
          <p:cNvSpPr>
            <a:spLocks noGrp="1" noRot="1" noMove="1" noResize="1" noEditPoints="1" noAdjustHandles="1" noChangeArrowheads="1" noChangeShapeType="1"/>
          </p:cNvSpPr>
          <p:nvPr/>
        </p:nvSpPr>
        <p:spPr>
          <a:xfrm>
            <a:off x="0" y="2434920"/>
            <a:ext cx="329609" cy="2334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486268C-4364-7CC3-7381-E5BE0FA2BE48}"/>
              </a:ext>
            </a:extLst>
          </p:cNvPr>
          <p:cNvSpPr>
            <a:spLocks noGrp="1" noRot="1" noMove="1" noResize="1" noEditPoints="1" noAdjustHandles="1" noChangeArrowheads="1" noChangeShapeType="1"/>
          </p:cNvSpPr>
          <p:nvPr/>
        </p:nvSpPr>
        <p:spPr>
          <a:xfrm>
            <a:off x="838200" y="1046734"/>
            <a:ext cx="10515600" cy="4801390"/>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ubtitle 2">
            <a:extLst>
              <a:ext uri="{FF2B5EF4-FFF2-40B4-BE49-F238E27FC236}">
                <a16:creationId xmlns:a16="http://schemas.microsoft.com/office/drawing/2014/main" id="{944B8734-DCB1-0CAC-A3E1-B517C678B2FC}"/>
              </a:ext>
            </a:extLst>
          </p:cNvPr>
          <p:cNvSpPr txBox="1">
            <a:spLocks/>
          </p:cNvSpPr>
          <p:nvPr/>
        </p:nvSpPr>
        <p:spPr>
          <a:xfrm>
            <a:off x="1312887" y="3331665"/>
            <a:ext cx="5461279" cy="7096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6"/>
                </a:solidFill>
                <a:latin typeface="Heebo" pitchFamily="2" charset="-79"/>
                <a:ea typeface="+mn-ea"/>
                <a:cs typeface="Heebo" pitchFamily="2" charset="-79"/>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Topline 2024 Carbon Footprint Report</a:t>
            </a:r>
            <a:endParaRPr lang="en-GB" dirty="0"/>
          </a:p>
        </p:txBody>
      </p:sp>
      <p:pic>
        <p:nvPicPr>
          <p:cNvPr id="25" name="Picture 24" descr="Icon&#10;&#10;Description automatically generated">
            <a:extLst>
              <a:ext uri="{FF2B5EF4-FFF2-40B4-BE49-F238E27FC236}">
                <a16:creationId xmlns:a16="http://schemas.microsoft.com/office/drawing/2014/main" id="{20F8FC09-72BF-CE12-6D53-1F7502ED7777}"/>
              </a:ext>
            </a:extLst>
          </p:cNvPr>
          <p:cNvPicPr>
            <a:picLocks noGrp="1" noRot="1" noMove="1" noResize="1" noEditPoints="1" noAdjustHandles="1" noChangeArrowheads="1" noChangeShapeType="1" noCrop="1"/>
          </p:cNvPicPr>
          <p:nvPr/>
        </p:nvPicPr>
        <p:blipFill>
          <a:blip r:embed="rId3"/>
          <a:stretch>
            <a:fillRect/>
          </a:stretch>
        </p:blipFill>
        <p:spPr>
          <a:xfrm>
            <a:off x="1379217" y="4924139"/>
            <a:ext cx="570678" cy="576412"/>
          </a:xfrm>
          <a:prstGeom prst="rect">
            <a:avLst/>
          </a:prstGeom>
        </p:spPr>
      </p:pic>
      <p:pic>
        <p:nvPicPr>
          <p:cNvPr id="26" name="Picture 13" descr="Shape&#10;&#10;Description automatically generated">
            <a:extLst>
              <a:ext uri="{FF2B5EF4-FFF2-40B4-BE49-F238E27FC236}">
                <a16:creationId xmlns:a16="http://schemas.microsoft.com/office/drawing/2014/main" id="{B76DCD5B-17C0-42A5-418D-C40C23A8D593}"/>
              </a:ext>
            </a:extLst>
          </p:cNvPr>
          <p:cNvPicPr>
            <a:picLocks noGrp="1" noRot="1" noMove="1" noResize="1" noEditPoints="1" noAdjustHandles="1" noChangeArrowheads="1" noChangeShapeType="1" noCrop="1"/>
          </p:cNvPicPr>
          <p:nvPr/>
        </p:nvPicPr>
        <p:blipFill>
          <a:blip r:embed="rId4"/>
          <a:stretch>
            <a:fillRect/>
          </a:stretch>
        </p:blipFill>
        <p:spPr>
          <a:xfrm>
            <a:off x="5133229" y="5041538"/>
            <a:ext cx="1109065" cy="398035"/>
          </a:xfrm>
          <a:prstGeom prst="rect">
            <a:avLst/>
          </a:prstGeom>
        </p:spPr>
      </p:pic>
      <p:pic>
        <p:nvPicPr>
          <p:cNvPr id="27" name="Picture 26" descr="Diagram&#10;&#10;Description automatically generated">
            <a:extLst>
              <a:ext uri="{FF2B5EF4-FFF2-40B4-BE49-F238E27FC236}">
                <a16:creationId xmlns:a16="http://schemas.microsoft.com/office/drawing/2014/main" id="{DF354454-8961-11E1-2168-A7651D040377}"/>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3005393" y="4812536"/>
            <a:ext cx="841653" cy="841653"/>
          </a:xfrm>
          <a:prstGeom prst="rect">
            <a:avLst/>
          </a:prstGeom>
        </p:spPr>
      </p:pic>
      <p:pic>
        <p:nvPicPr>
          <p:cNvPr id="28" name="Picture 27" descr="Logo, company name&#10;&#10;Description automatically generated">
            <a:extLst>
              <a:ext uri="{FF2B5EF4-FFF2-40B4-BE49-F238E27FC236}">
                <a16:creationId xmlns:a16="http://schemas.microsoft.com/office/drawing/2014/main" id="{9C945692-4EE7-16C4-8D57-59EC40977B4D}"/>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024178" y="4984310"/>
            <a:ext cx="892134" cy="512492"/>
          </a:xfrm>
          <a:prstGeom prst="rect">
            <a:avLst/>
          </a:prstGeom>
        </p:spPr>
      </p:pic>
      <p:pic>
        <p:nvPicPr>
          <p:cNvPr id="29" name="Picture 28" descr="A picture containing logo&#10;&#10;Description automatically generated">
            <a:extLst>
              <a:ext uri="{FF2B5EF4-FFF2-40B4-BE49-F238E27FC236}">
                <a16:creationId xmlns:a16="http://schemas.microsoft.com/office/drawing/2014/main" id="{F4A4BE12-66CD-9FC8-D884-9CB67DEDC991}"/>
              </a:ext>
            </a:extLst>
          </p:cNvPr>
          <p:cNvPicPr>
            <a:picLocks noGrp="1" noRo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r="51515" b="12825"/>
          <a:stretch/>
        </p:blipFill>
        <p:spPr>
          <a:xfrm>
            <a:off x="2179709" y="4928067"/>
            <a:ext cx="658458" cy="62497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F41D9410-6C1F-7030-C2B0-6378AC78AEDE}"/>
              </a:ext>
            </a:extLst>
          </p:cNvPr>
          <p:cNvPicPr>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6792596" y="3193785"/>
            <a:ext cx="4295398" cy="2751552"/>
          </a:xfrm>
          <a:prstGeom prst="rect">
            <a:avLst/>
          </a:prstGeom>
        </p:spPr>
      </p:pic>
      <p:pic>
        <p:nvPicPr>
          <p:cNvPr id="31" name="Picture 30" descr="Logo&#10;&#10;Description automatically generated with medium confidence">
            <a:extLst>
              <a:ext uri="{FF2B5EF4-FFF2-40B4-BE49-F238E27FC236}">
                <a16:creationId xmlns:a16="http://schemas.microsoft.com/office/drawing/2014/main" id="{CD44E2B1-EF20-7580-8994-51C4463A2323}"/>
              </a:ext>
            </a:extLst>
          </p:cNvPr>
          <p:cNvPicPr/>
          <p:nvPr/>
        </p:nvPicPr>
        <p:blipFill>
          <a:blip r:embed="rId9">
            <a:extLst>
              <a:ext uri="{28A0092B-C50C-407E-A947-70E740481C1C}">
                <a14:useLocalDpi xmlns:a14="http://schemas.microsoft.com/office/drawing/2010/main" val="0"/>
              </a:ext>
            </a:extLst>
          </a:blip>
          <a:stretch>
            <a:fillRect/>
          </a:stretch>
        </p:blipFill>
        <p:spPr>
          <a:xfrm>
            <a:off x="10031676" y="1403959"/>
            <a:ext cx="955883" cy="690359"/>
          </a:xfrm>
          <a:prstGeom prst="rect">
            <a:avLst/>
          </a:prstGeom>
        </p:spPr>
      </p:pic>
      <p:sp>
        <p:nvSpPr>
          <p:cNvPr id="22" name="Title 1">
            <a:extLst>
              <a:ext uri="{FF2B5EF4-FFF2-40B4-BE49-F238E27FC236}">
                <a16:creationId xmlns:a16="http://schemas.microsoft.com/office/drawing/2014/main" id="{94076D97-3372-ED7F-3091-954982CA2364}"/>
              </a:ext>
            </a:extLst>
          </p:cNvPr>
          <p:cNvSpPr txBox="1">
            <a:spLocks/>
          </p:cNvSpPr>
          <p:nvPr/>
        </p:nvSpPr>
        <p:spPr>
          <a:xfrm>
            <a:off x="1312887" y="2542683"/>
            <a:ext cx="9144000" cy="788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700" b="1" kern="1200">
                <a:solidFill>
                  <a:schemeClr val="tx1"/>
                </a:solidFill>
                <a:latin typeface="Heebo Black" pitchFamily="2" charset="-79"/>
                <a:ea typeface="+mj-ea"/>
                <a:cs typeface="Heebo Black" pitchFamily="2" charset="-79"/>
              </a:defRPr>
            </a:lvl1pPr>
          </a:lstStyle>
          <a:p>
            <a:r>
              <a:rPr lang="en-GB" sz="4800" dirty="0"/>
              <a:t>Royal Jersey Laundry</a:t>
            </a:r>
            <a:endParaRPr lang="en-GB" sz="4000" dirty="0">
              <a:latin typeface="Heebo" pitchFamily="2" charset="-79"/>
              <a:cs typeface="Heebo" pitchFamily="2" charset="-79"/>
            </a:endParaRPr>
          </a:p>
        </p:txBody>
      </p:sp>
      <p:sp>
        <p:nvSpPr>
          <p:cNvPr id="3" name="Rectangle: Rounded Corners 2">
            <a:extLst>
              <a:ext uri="{FF2B5EF4-FFF2-40B4-BE49-F238E27FC236}">
                <a16:creationId xmlns:a16="http://schemas.microsoft.com/office/drawing/2014/main" id="{D94DFAE5-9E23-DB62-3160-FBE16CC00E80}"/>
              </a:ext>
            </a:extLst>
          </p:cNvPr>
          <p:cNvSpPr/>
          <p:nvPr/>
        </p:nvSpPr>
        <p:spPr>
          <a:xfrm>
            <a:off x="1311866" y="1789685"/>
            <a:ext cx="4365033" cy="3444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2"/>
                </a:solidFill>
                <a:latin typeface="Heebo" pitchFamily="2" charset="-79"/>
                <a:cs typeface="Heebo" pitchFamily="2" charset="-79"/>
              </a:rPr>
              <a:t>1</a:t>
            </a:r>
            <a:r>
              <a:rPr lang="en-GB" b="1" baseline="30000" dirty="0">
                <a:solidFill>
                  <a:schemeClr val="bg2"/>
                </a:solidFill>
                <a:latin typeface="Heebo" pitchFamily="2" charset="-79"/>
                <a:cs typeface="Heebo" pitchFamily="2" charset="-79"/>
              </a:rPr>
              <a:t>st</a:t>
            </a:r>
            <a:r>
              <a:rPr lang="en-GB" b="1" dirty="0">
                <a:solidFill>
                  <a:schemeClr val="bg2"/>
                </a:solidFill>
                <a:latin typeface="Heebo" pitchFamily="2" charset="-79"/>
                <a:cs typeface="Heebo" pitchFamily="2" charset="-79"/>
              </a:rPr>
              <a:t> January 2024 – 31</a:t>
            </a:r>
            <a:r>
              <a:rPr lang="en-GB" b="1" baseline="30000" dirty="0">
                <a:solidFill>
                  <a:schemeClr val="bg2"/>
                </a:solidFill>
                <a:latin typeface="Heebo" pitchFamily="2" charset="-79"/>
                <a:cs typeface="Heebo" pitchFamily="2" charset="-79"/>
              </a:rPr>
              <a:t>st</a:t>
            </a:r>
            <a:r>
              <a:rPr lang="en-GB" b="1" dirty="0">
                <a:solidFill>
                  <a:schemeClr val="bg2"/>
                </a:solidFill>
                <a:latin typeface="Heebo" pitchFamily="2" charset="-79"/>
                <a:cs typeface="Heebo" pitchFamily="2" charset="-79"/>
              </a:rPr>
              <a:t> December 2024</a:t>
            </a:r>
          </a:p>
        </p:txBody>
      </p:sp>
      <p:pic>
        <p:nvPicPr>
          <p:cNvPr id="2" name="Picture 1" descr="A logo for a laundry company&#10;&#10;AI-generated content may be incorrect.">
            <a:extLst>
              <a:ext uri="{FF2B5EF4-FFF2-40B4-BE49-F238E27FC236}">
                <a16:creationId xmlns:a16="http://schemas.microsoft.com/office/drawing/2014/main" id="{A7772037-D5CA-E036-9AA9-7ABEFB7FBD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6565" y="1428984"/>
            <a:ext cx="1991273" cy="827623"/>
          </a:xfrm>
          <a:prstGeom prst="rect">
            <a:avLst/>
          </a:prstGeom>
        </p:spPr>
      </p:pic>
    </p:spTree>
    <p:extLst>
      <p:ext uri="{BB962C8B-B14F-4D97-AF65-F5344CB8AC3E}">
        <p14:creationId xmlns:p14="http://schemas.microsoft.com/office/powerpoint/2010/main" val="199427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laundry company&#10;&#10;AI-generated content may be incorrect.">
            <a:extLst>
              <a:ext uri="{FF2B5EF4-FFF2-40B4-BE49-F238E27FC236}">
                <a16:creationId xmlns:a16="http://schemas.microsoft.com/office/drawing/2014/main" id="{0D1F9B45-D766-9350-4BA5-C8018CB97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985" y="6030376"/>
            <a:ext cx="1991273" cy="827623"/>
          </a:xfrm>
          <a:prstGeom prst="rect">
            <a:avLst/>
          </a:prstGeom>
        </p:spPr>
      </p:pic>
      <p:sp>
        <p:nvSpPr>
          <p:cNvPr id="5" name="Rectangle 4">
            <a:extLst>
              <a:ext uri="{FF2B5EF4-FFF2-40B4-BE49-F238E27FC236}">
                <a16:creationId xmlns:a16="http://schemas.microsoft.com/office/drawing/2014/main" id="{307AC102-7119-B304-7D52-A94C784FAA52}"/>
              </a:ext>
            </a:extLst>
          </p:cNvPr>
          <p:cNvSpPr>
            <a:spLocks/>
          </p:cNvSpPr>
          <p:nvPr/>
        </p:nvSpPr>
        <p:spPr>
          <a:xfrm>
            <a:off x="0" y="3233982"/>
            <a:ext cx="5570804" cy="3624017"/>
          </a:xfrm>
          <a:prstGeom prst="rect">
            <a:avLst/>
          </a:prstGeom>
          <a:solidFill>
            <a:srgbClr val="EA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A33AAD0-5841-451A-DC5B-D7EF8F2449A4}"/>
              </a:ext>
            </a:extLst>
          </p:cNvPr>
          <p:cNvSpPr>
            <a:spLocks noGrp="1" noRot="1" noMove="1" noResize="1" noEditPoints="1" noAdjustHandles="1" noChangeArrowheads="1" noChangeShapeType="1"/>
          </p:cNvSpPr>
          <p:nvPr/>
        </p:nvSpPr>
        <p:spPr>
          <a:xfrm>
            <a:off x="0" y="0"/>
            <a:ext cx="5570804" cy="323398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ontent Placeholder 2">
            <a:extLst>
              <a:ext uri="{FF2B5EF4-FFF2-40B4-BE49-F238E27FC236}">
                <a16:creationId xmlns:a16="http://schemas.microsoft.com/office/drawing/2014/main" id="{100A5F5D-6910-27F3-A1E3-A59F766CCC43}"/>
              </a:ext>
            </a:extLst>
          </p:cNvPr>
          <p:cNvSpPr>
            <a:spLocks noGrp="1"/>
          </p:cNvSpPr>
          <p:nvPr>
            <p:ph type="body" sz="quarter" idx="10"/>
          </p:nvPr>
        </p:nvSpPr>
        <p:spPr>
          <a:xfrm>
            <a:off x="490601" y="1755082"/>
            <a:ext cx="4548124" cy="384236"/>
          </a:xfrm>
          <a:prstGeom prst="rect">
            <a:avLst/>
          </a:prstGeom>
        </p:spPr>
        <p:txBody>
          <a:bodyPr vert="horz" lIns="91440" tIns="45720" rIns="91440" bIns="45720" rtlCol="0" anchor="ctr">
            <a:normAutofit/>
          </a:bodyPr>
          <a:lstStyle/>
          <a:p>
            <a:pPr marL="0" indent="0" algn="ctr">
              <a:buNone/>
            </a:pPr>
            <a:r>
              <a:rPr lang="en-US">
                <a:solidFill>
                  <a:schemeClr val="accent6"/>
                </a:solidFill>
                <a:latin typeface="Heebo" pitchFamily="2" charset="-79"/>
                <a:cs typeface="Heebo" pitchFamily="2" charset="-79"/>
              </a:rPr>
              <a:t>Why is it Fundamental?</a:t>
            </a:r>
          </a:p>
        </p:txBody>
      </p:sp>
      <p:sp>
        <p:nvSpPr>
          <p:cNvPr id="11" name="Title 10">
            <a:extLst>
              <a:ext uri="{FF2B5EF4-FFF2-40B4-BE49-F238E27FC236}">
                <a16:creationId xmlns:a16="http://schemas.microsoft.com/office/drawing/2014/main" id="{EB26809C-AA88-D598-01B7-97B98959EFB6}"/>
              </a:ext>
            </a:extLst>
          </p:cNvPr>
          <p:cNvSpPr>
            <a:spLocks noGrp="1"/>
          </p:cNvSpPr>
          <p:nvPr>
            <p:ph type="title"/>
          </p:nvPr>
        </p:nvSpPr>
        <p:spPr>
          <a:xfrm>
            <a:off x="490602" y="1081706"/>
            <a:ext cx="4548123" cy="604781"/>
          </a:xfrm>
        </p:spPr>
        <p:txBody>
          <a:bodyPr/>
          <a:lstStyle/>
          <a:p>
            <a:pPr algn="ctr"/>
            <a:r>
              <a:rPr lang="en-GB">
                <a:solidFill>
                  <a:schemeClr val="accent6"/>
                </a:solidFill>
              </a:rPr>
              <a:t>Target Setting</a:t>
            </a:r>
          </a:p>
        </p:txBody>
      </p:sp>
      <p:sp>
        <p:nvSpPr>
          <p:cNvPr id="14" name="TextBox 13">
            <a:extLst>
              <a:ext uri="{FF2B5EF4-FFF2-40B4-BE49-F238E27FC236}">
                <a16:creationId xmlns:a16="http://schemas.microsoft.com/office/drawing/2014/main" id="{E2424DE4-5406-9937-DC1C-B0814DEF1A82}"/>
              </a:ext>
            </a:extLst>
          </p:cNvPr>
          <p:cNvSpPr txBox="1"/>
          <p:nvPr/>
        </p:nvSpPr>
        <p:spPr>
          <a:xfrm>
            <a:off x="207008" y="3624018"/>
            <a:ext cx="5212969" cy="2503249"/>
          </a:xfrm>
          <a:prstGeom prst="rect">
            <a:avLst/>
          </a:prstGeom>
          <a:noFill/>
        </p:spPr>
        <p:txBody>
          <a:bodyPr wrap="square">
            <a:spAutoFit/>
          </a:bodyPr>
          <a:lstStyle/>
          <a:p>
            <a:pPr marL="285750" indent="-285750">
              <a:spcBef>
                <a:spcPts val="1000"/>
              </a:spcBef>
              <a:buClr>
                <a:schemeClr val="accent2"/>
              </a:buClr>
              <a:buFont typeface="Wingdings" panose="05000000000000000000" pitchFamily="2" charset="2"/>
              <a:buChar char="§"/>
            </a:pPr>
            <a:r>
              <a:rPr lang="en-GB" sz="1400">
                <a:latin typeface="Heebo" pitchFamily="2" charset="-79"/>
                <a:cs typeface="Heebo" pitchFamily="2" charset="-79"/>
              </a:rPr>
              <a:t>Climate science predicts that unless we dramatically curb temperature rise, we will see catastrophic impacts of climate change.</a:t>
            </a:r>
          </a:p>
          <a:p>
            <a:pPr marL="285750" indent="-285750">
              <a:spcBef>
                <a:spcPts val="1000"/>
              </a:spcBef>
              <a:buClr>
                <a:schemeClr val="accent2"/>
              </a:buClr>
              <a:buFont typeface="Wingdings" panose="05000000000000000000" pitchFamily="2" charset="2"/>
              <a:buChar char="§"/>
            </a:pPr>
            <a:r>
              <a:rPr lang="en-GB" sz="1400">
                <a:latin typeface="Heebo" pitchFamily="2" charset="-79"/>
                <a:cs typeface="Heebo" pitchFamily="2" charset="-79"/>
              </a:rPr>
              <a:t>The Paris Agreement in 2015 saw 200 countries pledge to keep global temperatures preferably below 1.5C. The 1.5C was defined as the cap that, if exceeded, will see such catastrophic climate impacts.​</a:t>
            </a:r>
          </a:p>
          <a:p>
            <a:pPr marL="285750" indent="-285750">
              <a:spcBef>
                <a:spcPts val="1000"/>
              </a:spcBef>
              <a:buClr>
                <a:schemeClr val="accent2"/>
              </a:buClr>
              <a:buFont typeface="Wingdings" panose="05000000000000000000" pitchFamily="2" charset="2"/>
              <a:buChar char="§"/>
            </a:pPr>
            <a:r>
              <a:rPr lang="en-GB" sz="1400">
                <a:latin typeface="Heebo" pitchFamily="2" charset="-79"/>
                <a:cs typeface="Heebo" pitchFamily="2" charset="-79"/>
              </a:rPr>
              <a:t>Whilst nation states have pledged to this agreement, it’s fundamental that organisations can make the same commitment. </a:t>
            </a:r>
          </a:p>
        </p:txBody>
      </p:sp>
      <p:pic>
        <p:nvPicPr>
          <p:cNvPr id="3" name="Picture 2" descr="these statistics show the worrying impact of 2°C compared to 1°C">
            <a:extLst>
              <a:ext uri="{FF2B5EF4-FFF2-40B4-BE49-F238E27FC236}">
                <a16:creationId xmlns:a16="http://schemas.microsoft.com/office/drawing/2014/main" id="{3DCBAFA8-8ED2-EC68-9501-98AE1A6A3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800" y="200269"/>
            <a:ext cx="3554781"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4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7AC102-7119-B304-7D52-A94C784FAA52}"/>
              </a:ext>
            </a:extLst>
          </p:cNvPr>
          <p:cNvSpPr>
            <a:spLocks noGrp="1" noRot="1" noMove="1" noResize="1" noEditPoints="1" noAdjustHandles="1" noChangeArrowheads="1" noChangeShapeType="1"/>
          </p:cNvSpPr>
          <p:nvPr/>
        </p:nvSpPr>
        <p:spPr>
          <a:xfrm rot="5400000">
            <a:off x="5452402" y="118402"/>
            <a:ext cx="6858000" cy="66211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A33AAD0-5841-451A-DC5B-D7EF8F2449A4}"/>
              </a:ext>
            </a:extLst>
          </p:cNvPr>
          <p:cNvSpPr>
            <a:spLocks noGrp="1" noRot="1" noMove="1" noResize="1" noEditPoints="1" noAdjustHandles="1" noChangeArrowheads="1" noChangeShapeType="1"/>
          </p:cNvSpPr>
          <p:nvPr/>
        </p:nvSpPr>
        <p:spPr>
          <a:xfrm>
            <a:off x="0" y="0"/>
            <a:ext cx="5570804" cy="323398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Science Based Targets">
            <a:extLst>
              <a:ext uri="{FF2B5EF4-FFF2-40B4-BE49-F238E27FC236}">
                <a16:creationId xmlns:a16="http://schemas.microsoft.com/office/drawing/2014/main" id="{082316E7-0115-322A-6F1A-2503F5303A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9942" y="3815750"/>
            <a:ext cx="2988243" cy="1577484"/>
          </a:xfrm>
          <a:prstGeom prst="rect">
            <a:avLst/>
          </a:prstGeom>
          <a:noFill/>
          <a:extLst>
            <a:ext uri="{909E8E84-426E-40DD-AFC4-6F175D3DCCD1}">
              <a14:hiddenFill xmlns:a14="http://schemas.microsoft.com/office/drawing/2010/main">
                <a:solidFill>
                  <a:srgbClr val="FFFFFF"/>
                </a:solidFill>
              </a14:hiddenFill>
            </a:ext>
          </a:extLst>
        </p:spPr>
      </p:pic>
      <p:sp>
        <p:nvSpPr>
          <p:cNvPr id="40" name="Content Placeholder 2">
            <a:extLst>
              <a:ext uri="{FF2B5EF4-FFF2-40B4-BE49-F238E27FC236}">
                <a16:creationId xmlns:a16="http://schemas.microsoft.com/office/drawing/2014/main" id="{100A5F5D-6910-27F3-A1E3-A59F766CCC43}"/>
              </a:ext>
            </a:extLst>
          </p:cNvPr>
          <p:cNvSpPr>
            <a:spLocks noGrp="1"/>
          </p:cNvSpPr>
          <p:nvPr>
            <p:ph type="body" sz="quarter" idx="10"/>
          </p:nvPr>
        </p:nvSpPr>
        <p:spPr>
          <a:xfrm>
            <a:off x="442376" y="1722124"/>
            <a:ext cx="4643373" cy="384236"/>
          </a:xfrm>
          <a:prstGeom prst="rect">
            <a:avLst/>
          </a:prstGeom>
        </p:spPr>
        <p:txBody>
          <a:bodyPr vert="horz" lIns="91440" tIns="45720" rIns="91440" bIns="45720" rtlCol="0" anchor="ctr">
            <a:normAutofit/>
          </a:bodyPr>
          <a:lstStyle/>
          <a:p>
            <a:pPr marL="0" indent="0" algn="ctr">
              <a:buNone/>
            </a:pPr>
            <a:r>
              <a:rPr lang="en-US">
                <a:solidFill>
                  <a:schemeClr val="accent6"/>
                </a:solidFill>
                <a:latin typeface="Heebo" pitchFamily="2" charset="-79"/>
                <a:cs typeface="Heebo" pitchFamily="2" charset="-79"/>
              </a:rPr>
              <a:t>Science-Based Targets </a:t>
            </a:r>
          </a:p>
        </p:txBody>
      </p:sp>
      <p:sp>
        <p:nvSpPr>
          <p:cNvPr id="11" name="Title 10">
            <a:extLst>
              <a:ext uri="{FF2B5EF4-FFF2-40B4-BE49-F238E27FC236}">
                <a16:creationId xmlns:a16="http://schemas.microsoft.com/office/drawing/2014/main" id="{EB26809C-AA88-D598-01B7-97B98959EFB6}"/>
              </a:ext>
            </a:extLst>
          </p:cNvPr>
          <p:cNvSpPr>
            <a:spLocks noGrp="1"/>
          </p:cNvSpPr>
          <p:nvPr>
            <p:ph type="title"/>
          </p:nvPr>
        </p:nvSpPr>
        <p:spPr>
          <a:xfrm>
            <a:off x="442375" y="1086509"/>
            <a:ext cx="4643373" cy="604781"/>
          </a:xfrm>
        </p:spPr>
        <p:txBody>
          <a:bodyPr/>
          <a:lstStyle/>
          <a:p>
            <a:pPr algn="ctr"/>
            <a:r>
              <a:rPr lang="en-GB">
                <a:solidFill>
                  <a:schemeClr val="accent6"/>
                </a:solidFill>
              </a:rPr>
              <a:t>Target Setting</a:t>
            </a:r>
          </a:p>
        </p:txBody>
      </p:sp>
      <p:pic>
        <p:nvPicPr>
          <p:cNvPr id="4" name="Picture 3" descr="Logo&#10;&#10;Description automatically generated with medium confidence">
            <a:extLst>
              <a:ext uri="{FF2B5EF4-FFF2-40B4-BE49-F238E27FC236}">
                <a16:creationId xmlns:a16="http://schemas.microsoft.com/office/drawing/2014/main" id="{69B5401E-DF97-3F81-F88E-8890C207383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464094" y="6065795"/>
            <a:ext cx="955883" cy="690359"/>
          </a:xfrm>
          <a:prstGeom prst="rect">
            <a:avLst/>
          </a:prstGeom>
        </p:spPr>
      </p:pic>
      <p:sp>
        <p:nvSpPr>
          <p:cNvPr id="14" name="TextBox 13">
            <a:extLst>
              <a:ext uri="{FF2B5EF4-FFF2-40B4-BE49-F238E27FC236}">
                <a16:creationId xmlns:a16="http://schemas.microsoft.com/office/drawing/2014/main" id="{E2424DE4-5406-9937-DC1C-B0814DEF1A82}"/>
              </a:ext>
            </a:extLst>
          </p:cNvPr>
          <p:cNvSpPr txBox="1"/>
          <p:nvPr/>
        </p:nvSpPr>
        <p:spPr>
          <a:xfrm>
            <a:off x="5860632" y="1056555"/>
            <a:ext cx="5888992" cy="4744889"/>
          </a:xfrm>
          <a:prstGeom prst="rect">
            <a:avLst/>
          </a:prstGeom>
          <a:noFill/>
        </p:spPr>
        <p:txBody>
          <a:bodyPr wrap="square">
            <a:spAutoFit/>
          </a:bodyPr>
          <a:lstStyle/>
          <a:p>
            <a:pPr>
              <a:spcBef>
                <a:spcPts val="1000"/>
              </a:spcBef>
            </a:pPr>
            <a:r>
              <a:rPr lang="en-GB" sz="1600" b="1">
                <a:solidFill>
                  <a:schemeClr val="accent6"/>
                </a:solidFill>
                <a:latin typeface="Heebo" pitchFamily="2" charset="-79"/>
                <a:cs typeface="Heebo" pitchFamily="2" charset="-79"/>
              </a:rPr>
              <a:t>What are SBTs?</a:t>
            </a:r>
          </a:p>
          <a:p>
            <a:pPr marL="0" indent="0">
              <a:spcBef>
                <a:spcPts val="1000"/>
              </a:spcBef>
              <a:buNone/>
            </a:pPr>
            <a:r>
              <a:rPr lang="en-GB" sz="1400">
                <a:latin typeface="Heebo" pitchFamily="2" charset="-79"/>
                <a:cs typeface="Heebo" pitchFamily="2" charset="-79"/>
              </a:rPr>
              <a:t>Created by the </a:t>
            </a:r>
            <a:r>
              <a:rPr lang="en-GB" sz="1400" i="1">
                <a:latin typeface="Heebo" pitchFamily="2" charset="-79"/>
                <a:cs typeface="Heebo" pitchFamily="2" charset="-79"/>
              </a:rPr>
              <a:t>Science Based Target Initiative (SBTi)</a:t>
            </a:r>
            <a:r>
              <a:rPr lang="en-GB" sz="1400">
                <a:latin typeface="Heebo" pitchFamily="2" charset="-79"/>
                <a:cs typeface="Heebo" pitchFamily="2" charset="-79"/>
              </a:rPr>
              <a:t>,  SBTs provide companies with a clearly-defined pathway to set targets and reduce emissions in line with the global target of limiting global warming below 1.5C. </a:t>
            </a:r>
          </a:p>
          <a:p>
            <a:pPr marL="0" indent="0">
              <a:spcBef>
                <a:spcPts val="1000"/>
              </a:spcBef>
              <a:buNone/>
            </a:pPr>
            <a:r>
              <a:rPr lang="en-GB" sz="1400">
                <a:latin typeface="Heebo" pitchFamily="2" charset="-79"/>
                <a:cs typeface="Heebo" pitchFamily="2" charset="-79"/>
              </a:rPr>
              <a:t>This makes </a:t>
            </a:r>
            <a:r>
              <a:rPr lang="en-GB" sz="1400">
                <a:latin typeface="Heebo" pitchFamily="2" charset="-79"/>
                <a:cs typeface="Heebo" pitchFamily="2" charset="-79"/>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them more robust and meaningful and in line with climate science. SBTs also set you on a pathway to reach real science-based net-zero by 2050 at the latest.</a:t>
            </a:r>
          </a:p>
          <a:p>
            <a:pPr marL="0" indent="0">
              <a:spcBef>
                <a:spcPts val="1000"/>
              </a:spcBef>
              <a:buNone/>
            </a:pPr>
            <a:endParaRPr lang="en-GB" sz="1600">
              <a:latin typeface="Heebo" pitchFamily="2" charset="-79"/>
              <a:cs typeface="Heebo" pitchFamily="2" charset="-79"/>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spcBef>
                <a:spcPts val="1000"/>
              </a:spcBef>
            </a:pPr>
            <a:r>
              <a:rPr lang="en-GB" sz="1600" b="1">
                <a:solidFill>
                  <a:schemeClr val="accent6"/>
                </a:solidFill>
                <a:latin typeface="Heebo" pitchFamily="2" charset="-79"/>
                <a:cs typeface="Heebo" pitchFamily="2" charset="-79"/>
              </a:rPr>
              <a:t>Why is Science Based Target Setting Fundamental?</a:t>
            </a:r>
          </a:p>
          <a:p>
            <a:pPr>
              <a:spcBef>
                <a:spcPts val="1000"/>
              </a:spcBef>
            </a:pPr>
            <a:r>
              <a:rPr lang="en-GB" sz="1400">
                <a:solidFill>
                  <a:srgbClr val="000000"/>
                </a:solidFill>
                <a:latin typeface="Heebo" pitchFamily="2" charset="-79"/>
                <a:cs typeface="Heebo" pitchFamily="2" charset="-79"/>
              </a:rPr>
              <a:t>Climate science predicts that, unless we dramatically curb temperature rise, we will see catastrophic impacts of climate change.</a:t>
            </a:r>
          </a:p>
          <a:p>
            <a:pPr>
              <a:spcBef>
                <a:spcPts val="1000"/>
              </a:spcBef>
            </a:pPr>
            <a:r>
              <a:rPr lang="en-GB" sz="1400">
                <a:solidFill>
                  <a:srgbClr val="000000"/>
                </a:solidFill>
                <a:latin typeface="Heebo" pitchFamily="2" charset="-79"/>
                <a:cs typeface="Heebo" pitchFamily="2" charset="-79"/>
              </a:rPr>
              <a:t>The Paris Agreement in 2015 saw 200 countries pledge to keep global temperatures preferably below 1.5C. The 1.5C was defined as the cap that, if exceeded, will see such catastrophic climate impacts.​</a:t>
            </a:r>
          </a:p>
          <a:p>
            <a:pPr>
              <a:spcBef>
                <a:spcPts val="1000"/>
              </a:spcBef>
            </a:pPr>
            <a:r>
              <a:rPr lang="en-GB" sz="1400">
                <a:solidFill>
                  <a:srgbClr val="000000"/>
                </a:solidFill>
                <a:latin typeface="Heebo" pitchFamily="2" charset="-79"/>
                <a:cs typeface="Heebo" pitchFamily="2" charset="-79"/>
              </a:rPr>
              <a:t>Whilst nation states have pledged to this agreement, it’s fundamental that organisations can make the same commitment. </a:t>
            </a:r>
          </a:p>
        </p:txBody>
      </p:sp>
    </p:spTree>
    <p:extLst>
      <p:ext uri="{BB962C8B-B14F-4D97-AF65-F5344CB8AC3E}">
        <p14:creationId xmlns:p14="http://schemas.microsoft.com/office/powerpoint/2010/main" val="310616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90FA8C3D-0DB3-9C4B-1B6C-51326CA72190}"/>
              </a:ext>
            </a:extLst>
          </p:cNvPr>
          <p:cNvCxnSpPr>
            <a:cxnSpLocks/>
            <a:stCxn id="20" idx="2"/>
            <a:endCxn id="22" idx="0"/>
          </p:cNvCxnSpPr>
          <p:nvPr/>
        </p:nvCxnSpPr>
        <p:spPr>
          <a:xfrm>
            <a:off x="10443263" y="4804654"/>
            <a:ext cx="8401" cy="436459"/>
          </a:xfrm>
          <a:prstGeom prst="straightConnector1">
            <a:avLst/>
          </a:prstGeom>
          <a:ln w="28575">
            <a:headEnd type="triangle" w="med" len="med"/>
            <a:tailEnd type="none" w="med" len="med"/>
          </a:ln>
        </p:spPr>
        <p:style>
          <a:lnRef idx="3">
            <a:schemeClr val="accent3"/>
          </a:lnRef>
          <a:fillRef idx="0">
            <a:schemeClr val="accent3"/>
          </a:fillRef>
          <a:effectRef idx="2">
            <a:schemeClr val="accent3"/>
          </a:effectRef>
          <a:fontRef idx="minor">
            <a:schemeClr val="tx1"/>
          </a:fontRef>
        </p:style>
      </p:cxnSp>
      <p:sp>
        <p:nvSpPr>
          <p:cNvPr id="36" name="TextBox 35">
            <a:extLst>
              <a:ext uri="{FF2B5EF4-FFF2-40B4-BE49-F238E27FC236}">
                <a16:creationId xmlns:a16="http://schemas.microsoft.com/office/drawing/2014/main" id="{D5637E03-3874-5B4C-CD88-70246C30D56F}"/>
              </a:ext>
            </a:extLst>
          </p:cNvPr>
          <p:cNvSpPr txBox="1"/>
          <p:nvPr/>
        </p:nvSpPr>
        <p:spPr>
          <a:xfrm>
            <a:off x="376302" y="1694150"/>
            <a:ext cx="5899209" cy="619272"/>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0"/>
              </a:spcAft>
              <a:buClr>
                <a:srgbClr val="000000"/>
              </a:buClr>
              <a:buSzPts val="1600"/>
              <a:tabLst/>
              <a:defRPr/>
            </a:pPr>
            <a:r>
              <a:rPr kumimoji="0" lang="en-GB" sz="1600" b="1" i="0" u="none" strike="noStrike" kern="0" cap="none" spc="0" normalizeH="0" baseline="0" noProof="0">
                <a:ln>
                  <a:noFill/>
                </a:ln>
                <a:solidFill>
                  <a:srgbClr val="000000"/>
                </a:solidFill>
                <a:effectLst/>
                <a:uLnTx/>
                <a:uFillTx/>
                <a:latin typeface="Heebo" pitchFamily="2" charset="-79"/>
                <a:cs typeface="Heebo" pitchFamily="2" charset="-79"/>
                <a:sym typeface="Arial"/>
              </a:rPr>
              <a:t>The SBTi defines science-based net-zero as the achievement of three key steps: </a:t>
            </a:r>
          </a:p>
        </p:txBody>
      </p:sp>
      <p:sp>
        <p:nvSpPr>
          <p:cNvPr id="7" name="TextBox 6">
            <a:extLst>
              <a:ext uri="{FF2B5EF4-FFF2-40B4-BE49-F238E27FC236}">
                <a16:creationId xmlns:a16="http://schemas.microsoft.com/office/drawing/2014/main" id="{92ECFC8F-B2CA-2BF9-B382-3A218D783DF9}"/>
              </a:ext>
            </a:extLst>
          </p:cNvPr>
          <p:cNvSpPr txBox="1"/>
          <p:nvPr/>
        </p:nvSpPr>
        <p:spPr>
          <a:xfrm>
            <a:off x="376302" y="2435365"/>
            <a:ext cx="5895962" cy="3323987"/>
          </a:xfrm>
          <a:prstGeom prst="rect">
            <a:avLst/>
          </a:prstGeom>
          <a:noFill/>
        </p:spPr>
        <p:txBody>
          <a:bodyPr wrap="square">
            <a:spAutoFit/>
          </a:bodyPr>
          <a:lstStyle/>
          <a:p>
            <a:pPr marL="0" indent="0">
              <a:buNone/>
            </a:pPr>
            <a:r>
              <a:rPr lang="en-GB" sz="1400" b="1">
                <a:solidFill>
                  <a:schemeClr val="accent6"/>
                </a:solidFill>
                <a:latin typeface="Heebo" pitchFamily="2" charset="-79"/>
                <a:ea typeface="Merriweather"/>
                <a:cs typeface="Heebo" pitchFamily="2" charset="-79"/>
                <a:sym typeface="Merriweather"/>
              </a:rPr>
              <a:t>1. Near-Term SBTs</a:t>
            </a:r>
          </a:p>
          <a:p>
            <a:pPr marL="0" indent="0">
              <a:buNone/>
            </a:pPr>
            <a:r>
              <a:rPr lang="en-GB" sz="1400">
                <a:solidFill>
                  <a:srgbClr val="000000"/>
                </a:solidFill>
                <a:latin typeface="Heebo" pitchFamily="2" charset="-79"/>
                <a:ea typeface="Merriweather"/>
                <a:cs typeface="Heebo" pitchFamily="2" charset="-79"/>
                <a:sym typeface="Merriweather"/>
              </a:rPr>
              <a:t>What companies will do now, and over the next 5-10 years, to reduce emissions. This requires a </a:t>
            </a:r>
            <a:r>
              <a:rPr lang="en-GB" sz="1400" b="1">
                <a:solidFill>
                  <a:srgbClr val="000000"/>
                </a:solidFill>
                <a:latin typeface="Heebo" pitchFamily="2" charset="-79"/>
                <a:ea typeface="Merriweather"/>
                <a:cs typeface="Heebo" pitchFamily="2" charset="-79"/>
                <a:sym typeface="Merriweather"/>
              </a:rPr>
              <a:t>42% reduction by 2030 </a:t>
            </a:r>
            <a:r>
              <a:rPr lang="en-GB" sz="1400">
                <a:solidFill>
                  <a:srgbClr val="000000"/>
                </a:solidFill>
                <a:latin typeface="Heebo" pitchFamily="2" charset="-79"/>
                <a:ea typeface="Merriweather"/>
                <a:cs typeface="Heebo" pitchFamily="2" charset="-79"/>
                <a:sym typeface="Merriweather"/>
              </a:rPr>
              <a:t>to be in line with 1.5C limit on global heating.</a:t>
            </a:r>
          </a:p>
          <a:p>
            <a:pPr marL="0" indent="0">
              <a:buNone/>
            </a:pPr>
            <a:endParaRPr lang="en-GB" sz="1400">
              <a:solidFill>
                <a:srgbClr val="000000"/>
              </a:solidFill>
              <a:latin typeface="Heebo" pitchFamily="2" charset="-79"/>
              <a:ea typeface="Merriweather"/>
              <a:cs typeface="Heebo" pitchFamily="2" charset="-79"/>
              <a:sym typeface="Merriweather"/>
            </a:endParaRPr>
          </a:p>
          <a:p>
            <a:pPr marL="0" indent="0">
              <a:buNone/>
            </a:pPr>
            <a:r>
              <a:rPr lang="en-GB" sz="1400" b="1">
                <a:solidFill>
                  <a:schemeClr val="accent6"/>
                </a:solidFill>
                <a:latin typeface="Heebo" pitchFamily="2" charset="-79"/>
                <a:ea typeface="Merriweather"/>
                <a:cs typeface="Heebo" pitchFamily="2" charset="-79"/>
                <a:sym typeface="Merriweather"/>
              </a:rPr>
              <a:t>2. Long-Term SBTs</a:t>
            </a:r>
          </a:p>
          <a:p>
            <a:pPr marL="0" indent="0">
              <a:buNone/>
            </a:pPr>
            <a:r>
              <a:rPr lang="en-GB" sz="1400">
                <a:solidFill>
                  <a:srgbClr val="000000"/>
                </a:solidFill>
                <a:latin typeface="Heebo" pitchFamily="2" charset="-79"/>
                <a:ea typeface="Merriweather"/>
                <a:cs typeface="Heebo" pitchFamily="2" charset="-79"/>
                <a:sym typeface="Merriweather"/>
              </a:rPr>
              <a:t>The degree of </a:t>
            </a:r>
            <a:r>
              <a:rPr lang="en-GB" sz="1400" b="1">
                <a:solidFill>
                  <a:srgbClr val="000000"/>
                </a:solidFill>
                <a:latin typeface="Heebo" pitchFamily="2" charset="-79"/>
                <a:ea typeface="Merriweather"/>
                <a:cs typeface="Heebo" pitchFamily="2" charset="-79"/>
                <a:sym typeface="Merriweather"/>
              </a:rPr>
              <a:t>decarbonisation</a:t>
            </a:r>
            <a:r>
              <a:rPr lang="en-GB" sz="1400">
                <a:solidFill>
                  <a:srgbClr val="000000"/>
                </a:solidFill>
                <a:latin typeface="Heebo" pitchFamily="2" charset="-79"/>
                <a:ea typeface="Merriweather"/>
                <a:cs typeface="Heebo" pitchFamily="2" charset="-79"/>
                <a:sym typeface="Merriweather"/>
              </a:rPr>
              <a:t> companies need to ultimately reach net-zero.  This requires a </a:t>
            </a:r>
            <a:r>
              <a:rPr lang="en-GB" sz="1400" b="1">
                <a:solidFill>
                  <a:srgbClr val="000000"/>
                </a:solidFill>
                <a:latin typeface="Heebo" pitchFamily="2" charset="-79"/>
                <a:ea typeface="Merriweather"/>
                <a:cs typeface="Heebo" pitchFamily="2" charset="-79"/>
                <a:sym typeface="Merriweather"/>
              </a:rPr>
              <a:t>90% reduction </a:t>
            </a:r>
            <a:r>
              <a:rPr lang="en-GB" sz="1400">
                <a:solidFill>
                  <a:srgbClr val="000000"/>
                </a:solidFill>
                <a:latin typeface="Heebo" pitchFamily="2" charset="-79"/>
                <a:ea typeface="Merriweather"/>
                <a:cs typeface="Heebo" pitchFamily="2" charset="-79"/>
                <a:sym typeface="Merriweather"/>
              </a:rPr>
              <a:t>by a chosen net-zero year, which must be </a:t>
            </a:r>
            <a:r>
              <a:rPr lang="en-GB" sz="1400" b="1">
                <a:solidFill>
                  <a:srgbClr val="000000"/>
                </a:solidFill>
                <a:latin typeface="Heebo" pitchFamily="2" charset="-79"/>
                <a:ea typeface="Merriweather"/>
                <a:cs typeface="Heebo" pitchFamily="2" charset="-79"/>
                <a:sym typeface="Merriweather"/>
              </a:rPr>
              <a:t>2050 or earlier</a:t>
            </a:r>
            <a:r>
              <a:rPr lang="en-GB" sz="1400">
                <a:solidFill>
                  <a:srgbClr val="000000"/>
                </a:solidFill>
                <a:latin typeface="Heebo" pitchFamily="2" charset="-79"/>
                <a:ea typeface="Merriweather"/>
                <a:cs typeface="Heebo" pitchFamily="2" charset="-79"/>
                <a:sym typeface="Merriweather"/>
              </a:rPr>
              <a:t>.</a:t>
            </a:r>
          </a:p>
          <a:p>
            <a:endParaRPr lang="en-GB" sz="1400">
              <a:solidFill>
                <a:schemeClr val="dk1"/>
              </a:solidFill>
              <a:latin typeface="Heebo" pitchFamily="2" charset="-79"/>
              <a:ea typeface="Merriweather"/>
              <a:cs typeface="Heebo" pitchFamily="2" charset="-79"/>
              <a:sym typeface="Merriweather"/>
            </a:endParaRPr>
          </a:p>
          <a:p>
            <a:pPr marL="0" indent="0">
              <a:buNone/>
            </a:pPr>
            <a:r>
              <a:rPr lang="en-GB" sz="1400" b="1">
                <a:solidFill>
                  <a:schemeClr val="accent6"/>
                </a:solidFill>
                <a:latin typeface="Heebo" pitchFamily="2" charset="-79"/>
                <a:cs typeface="Heebo" pitchFamily="2" charset="-79"/>
                <a:sym typeface="Merriweather"/>
              </a:rPr>
              <a:t>3. Neutralisation of Residual Emissions</a:t>
            </a:r>
          </a:p>
          <a:p>
            <a:pPr marL="0" indent="0">
              <a:buNone/>
            </a:pPr>
            <a:r>
              <a:rPr lang="en-GB" sz="1400">
                <a:solidFill>
                  <a:srgbClr val="000000"/>
                </a:solidFill>
                <a:latin typeface="Heebo" pitchFamily="2" charset="-79"/>
                <a:cs typeface="Heebo" pitchFamily="2" charset="-79"/>
                <a:sym typeface="Merriweather"/>
              </a:rPr>
              <a:t>The residual GHGs left once long-term SBT has been achieved must be counterbalanced through the permanent removal and storage of carbon from the atmosphere. </a:t>
            </a:r>
            <a:r>
              <a:rPr lang="en-GB" sz="1400" b="1">
                <a:solidFill>
                  <a:srgbClr val="000000"/>
                </a:solidFill>
                <a:latin typeface="Heebo" pitchFamily="2" charset="-79"/>
                <a:cs typeface="Heebo" pitchFamily="2" charset="-79"/>
                <a:sym typeface="Merriweather"/>
              </a:rPr>
              <a:t>Removals</a:t>
            </a:r>
            <a:r>
              <a:rPr lang="en-GB" sz="1400">
                <a:solidFill>
                  <a:srgbClr val="000000"/>
                </a:solidFill>
                <a:latin typeface="Heebo" pitchFamily="2" charset="-79"/>
                <a:cs typeface="Heebo" pitchFamily="2" charset="-79"/>
                <a:sym typeface="Merriweather"/>
              </a:rPr>
              <a:t> of residuals is required in order to claim </a:t>
            </a:r>
            <a:r>
              <a:rPr lang="en-GB" sz="1400" b="1">
                <a:solidFill>
                  <a:srgbClr val="000000"/>
                </a:solidFill>
                <a:latin typeface="Heebo" pitchFamily="2" charset="-79"/>
                <a:cs typeface="Heebo" pitchFamily="2" charset="-79"/>
                <a:sym typeface="Merriweather"/>
              </a:rPr>
              <a:t>net-zero status</a:t>
            </a:r>
            <a:r>
              <a:rPr lang="en-GB" sz="1400">
                <a:solidFill>
                  <a:srgbClr val="000000"/>
                </a:solidFill>
                <a:latin typeface="Heebo" pitchFamily="2" charset="-79"/>
                <a:cs typeface="Heebo" pitchFamily="2" charset="-79"/>
                <a:sym typeface="Merriweather"/>
              </a:rPr>
              <a:t>.</a:t>
            </a:r>
          </a:p>
        </p:txBody>
      </p:sp>
      <p:grpSp>
        <p:nvGrpSpPr>
          <p:cNvPr id="56" name="Group 55">
            <a:extLst>
              <a:ext uri="{FF2B5EF4-FFF2-40B4-BE49-F238E27FC236}">
                <a16:creationId xmlns:a16="http://schemas.microsoft.com/office/drawing/2014/main" id="{E9D5547B-34EE-7851-033B-D08E8C581F39}"/>
              </a:ext>
            </a:extLst>
          </p:cNvPr>
          <p:cNvGrpSpPr/>
          <p:nvPr/>
        </p:nvGrpSpPr>
        <p:grpSpPr>
          <a:xfrm>
            <a:off x="6739947" y="1794030"/>
            <a:ext cx="4957288" cy="3902189"/>
            <a:chOff x="6739947" y="1794030"/>
            <a:chExt cx="4957288" cy="3902189"/>
          </a:xfrm>
        </p:grpSpPr>
        <p:sp>
          <p:nvSpPr>
            <p:cNvPr id="10" name="Rectangle 9">
              <a:extLst>
                <a:ext uri="{FF2B5EF4-FFF2-40B4-BE49-F238E27FC236}">
                  <a16:creationId xmlns:a16="http://schemas.microsoft.com/office/drawing/2014/main" id="{8D123D01-1467-4909-D673-F244F9FAFD86}"/>
                </a:ext>
              </a:extLst>
            </p:cNvPr>
            <p:cNvSpPr/>
            <p:nvPr/>
          </p:nvSpPr>
          <p:spPr>
            <a:xfrm>
              <a:off x="7314598" y="2435365"/>
              <a:ext cx="206244" cy="2160000"/>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D995F9D-94B3-8DCB-C7D6-13E3224764B5}"/>
                </a:ext>
              </a:extLst>
            </p:cNvPr>
            <p:cNvSpPr/>
            <p:nvPr/>
          </p:nvSpPr>
          <p:spPr>
            <a:xfrm>
              <a:off x="10337662" y="4379365"/>
              <a:ext cx="211202" cy="216000"/>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C568113-6B12-DE68-2E78-65FC2CDE7860}"/>
                </a:ext>
              </a:extLst>
            </p:cNvPr>
            <p:cNvSpPr/>
            <p:nvPr/>
          </p:nvSpPr>
          <p:spPr>
            <a:xfrm>
              <a:off x="8829487" y="3443365"/>
              <a:ext cx="205736" cy="1152000"/>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6D27861-85D6-9036-119F-941AA67DB9BF}"/>
                </a:ext>
              </a:extLst>
            </p:cNvPr>
            <p:cNvSpPr/>
            <p:nvPr/>
          </p:nvSpPr>
          <p:spPr>
            <a:xfrm>
              <a:off x="9208756" y="3681136"/>
              <a:ext cx="211202" cy="914229"/>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08D4DB3-3BCC-3564-FB03-D5B2E4BCA543}"/>
                </a:ext>
              </a:extLst>
            </p:cNvPr>
            <p:cNvSpPr/>
            <p:nvPr/>
          </p:nvSpPr>
          <p:spPr>
            <a:xfrm>
              <a:off x="9585058" y="3916200"/>
              <a:ext cx="211202" cy="679165"/>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882865B-E82E-99EC-54FD-57C31CDA8B96}"/>
                </a:ext>
              </a:extLst>
            </p:cNvPr>
            <p:cNvSpPr/>
            <p:nvPr/>
          </p:nvSpPr>
          <p:spPr>
            <a:xfrm>
              <a:off x="9961360" y="4096163"/>
              <a:ext cx="205736" cy="499202"/>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E406F1-CE24-319F-4264-50933FF1B59E}"/>
                </a:ext>
              </a:extLst>
            </p:cNvPr>
            <p:cNvSpPr/>
            <p:nvPr/>
          </p:nvSpPr>
          <p:spPr>
            <a:xfrm>
              <a:off x="7692382" y="2710314"/>
              <a:ext cx="206240" cy="1885051"/>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2BDEBF6-FBEB-C9C7-1246-7E8EA15C674A}"/>
                </a:ext>
              </a:extLst>
            </p:cNvPr>
            <p:cNvSpPr/>
            <p:nvPr/>
          </p:nvSpPr>
          <p:spPr>
            <a:xfrm>
              <a:off x="8071417" y="2923915"/>
              <a:ext cx="208235" cy="1671450"/>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B0A507A-DA36-8C17-749C-217D016B70D9}"/>
                </a:ext>
              </a:extLst>
            </p:cNvPr>
            <p:cNvSpPr/>
            <p:nvPr/>
          </p:nvSpPr>
          <p:spPr>
            <a:xfrm>
              <a:off x="8447719" y="3137866"/>
              <a:ext cx="205736" cy="1457499"/>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FD3F09C-7115-10B9-F76F-AB80212678ED}"/>
                </a:ext>
              </a:extLst>
            </p:cNvPr>
            <p:cNvSpPr/>
            <p:nvPr/>
          </p:nvSpPr>
          <p:spPr>
            <a:xfrm>
              <a:off x="10337662" y="4588654"/>
              <a:ext cx="211202" cy="216000"/>
            </a:xfrm>
            <a:prstGeom prst="rect">
              <a:avLst/>
            </a:prstGeom>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C8811F6-A0E7-3C2E-F487-73EAC4A00C2C}"/>
                </a:ext>
              </a:extLst>
            </p:cNvPr>
            <p:cNvSpPr txBox="1"/>
            <p:nvPr/>
          </p:nvSpPr>
          <p:spPr>
            <a:xfrm rot="16200000">
              <a:off x="5804136" y="3375422"/>
              <a:ext cx="2189581" cy="246221"/>
            </a:xfrm>
            <a:prstGeom prst="rect">
              <a:avLst/>
            </a:prstGeom>
            <a:noFill/>
          </p:spPr>
          <p:txBody>
            <a:bodyPr wrap="square" rtlCol="0">
              <a:spAutoFit/>
            </a:bodyPr>
            <a:lstStyle/>
            <a:p>
              <a:r>
                <a:rPr lang="en-GB" sz="1000" b="1">
                  <a:solidFill>
                    <a:schemeClr val="accent2"/>
                  </a:solidFill>
                  <a:latin typeface="Heebo Light" pitchFamily="2" charset="-79"/>
                  <a:cs typeface="Heebo Light" pitchFamily="2" charset="-79"/>
                </a:rPr>
                <a:t>GHG Emissions (tCO</a:t>
              </a:r>
              <a:r>
                <a:rPr lang="en-GB" sz="1000" b="1" baseline="-25000">
                  <a:solidFill>
                    <a:schemeClr val="accent2"/>
                  </a:solidFill>
                  <a:latin typeface="Heebo Light" pitchFamily="2" charset="-79"/>
                  <a:cs typeface="Heebo Light" pitchFamily="2" charset="-79"/>
                </a:rPr>
                <a:t>2</a:t>
              </a:r>
              <a:r>
                <a:rPr lang="en-GB" sz="1000" b="1">
                  <a:solidFill>
                    <a:schemeClr val="accent2"/>
                  </a:solidFill>
                  <a:latin typeface="Heebo Light" pitchFamily="2" charset="-79"/>
                  <a:cs typeface="Heebo Light" pitchFamily="2" charset="-79"/>
                </a:rPr>
                <a:t>e)</a:t>
              </a:r>
            </a:p>
          </p:txBody>
        </p:sp>
        <p:sp>
          <p:nvSpPr>
            <p:cNvPr id="24" name="TextBox 23">
              <a:extLst>
                <a:ext uri="{FF2B5EF4-FFF2-40B4-BE49-F238E27FC236}">
                  <a16:creationId xmlns:a16="http://schemas.microsoft.com/office/drawing/2014/main" id="{DAE8E8BC-1475-1D86-4F28-277A35B68A38}"/>
                </a:ext>
              </a:extLst>
            </p:cNvPr>
            <p:cNvSpPr txBox="1"/>
            <p:nvPr/>
          </p:nvSpPr>
          <p:spPr>
            <a:xfrm rot="16200000">
              <a:off x="6488517" y="4875443"/>
              <a:ext cx="820822" cy="246221"/>
            </a:xfrm>
            <a:prstGeom prst="rect">
              <a:avLst/>
            </a:prstGeom>
            <a:noFill/>
          </p:spPr>
          <p:txBody>
            <a:bodyPr wrap="square" rtlCol="0">
              <a:spAutoFit/>
            </a:bodyPr>
            <a:lstStyle/>
            <a:p>
              <a:pPr algn="r"/>
              <a:r>
                <a:rPr lang="en-GB" sz="1000" b="1">
                  <a:solidFill>
                    <a:schemeClr val="accent1"/>
                  </a:solidFill>
                  <a:latin typeface="Heebo Light" pitchFamily="2" charset="-79"/>
                  <a:cs typeface="Heebo Light" pitchFamily="2" charset="-79"/>
                </a:rPr>
                <a:t>Removals</a:t>
              </a:r>
            </a:p>
          </p:txBody>
        </p:sp>
        <p:cxnSp>
          <p:nvCxnSpPr>
            <p:cNvPr id="27" name="Straight Connector 26">
              <a:extLst>
                <a:ext uri="{FF2B5EF4-FFF2-40B4-BE49-F238E27FC236}">
                  <a16:creationId xmlns:a16="http://schemas.microsoft.com/office/drawing/2014/main" id="{82848CFF-3584-6726-E98C-82FCF8E29374}"/>
                </a:ext>
              </a:extLst>
            </p:cNvPr>
            <p:cNvCxnSpPr>
              <a:cxnSpLocks/>
            </p:cNvCxnSpPr>
            <p:nvPr/>
          </p:nvCxnSpPr>
          <p:spPr>
            <a:xfrm>
              <a:off x="7015445" y="4373246"/>
              <a:ext cx="4597824"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104FE99-B49B-2E2A-B0B2-19FD86E7B74A}"/>
                </a:ext>
              </a:extLst>
            </p:cNvPr>
            <p:cNvCxnSpPr>
              <a:cxnSpLocks/>
            </p:cNvCxnSpPr>
            <p:nvPr/>
          </p:nvCxnSpPr>
          <p:spPr>
            <a:xfrm flipV="1">
              <a:off x="7067607" y="1884852"/>
              <a:ext cx="0" cy="3811367"/>
            </a:xfrm>
            <a:prstGeom prst="straightConnector1">
              <a:avLst/>
            </a:prstGeom>
            <a:ln w="952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CA7872E-6C04-BD0D-4CBE-A49BDF3A9864}"/>
                </a:ext>
              </a:extLst>
            </p:cNvPr>
            <p:cNvCxnSpPr>
              <a:cxnSpLocks/>
            </p:cNvCxnSpPr>
            <p:nvPr/>
          </p:nvCxnSpPr>
          <p:spPr>
            <a:xfrm flipV="1">
              <a:off x="6739947" y="4588144"/>
              <a:ext cx="4251960" cy="102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7FD902FC-E8D9-8AA9-6087-9F7BF3037ABA}"/>
                </a:ext>
              </a:extLst>
            </p:cNvPr>
            <p:cNvSpPr txBox="1"/>
            <p:nvPr/>
          </p:nvSpPr>
          <p:spPr>
            <a:xfrm>
              <a:off x="10451664" y="4373757"/>
              <a:ext cx="1245571" cy="246221"/>
            </a:xfrm>
            <a:prstGeom prst="rect">
              <a:avLst/>
            </a:prstGeom>
            <a:noFill/>
          </p:spPr>
          <p:txBody>
            <a:bodyPr wrap="square" rtlCol="0">
              <a:spAutoFit/>
            </a:bodyPr>
            <a:lstStyle/>
            <a:p>
              <a:pPr algn="r"/>
              <a:r>
                <a:rPr lang="en-GB" sz="1000" b="1">
                  <a:solidFill>
                    <a:schemeClr val="bg1">
                      <a:lumMod val="50000"/>
                    </a:schemeClr>
                  </a:solidFill>
                  <a:latin typeface="Heebo Light" pitchFamily="2" charset="-79"/>
                  <a:cs typeface="Heebo Light" pitchFamily="2" charset="-79"/>
                </a:rPr>
                <a:t>10% Residual</a:t>
              </a:r>
            </a:p>
          </p:txBody>
        </p:sp>
        <p:cxnSp>
          <p:nvCxnSpPr>
            <p:cNvPr id="33" name="Straight Arrow Connector 32">
              <a:extLst>
                <a:ext uri="{FF2B5EF4-FFF2-40B4-BE49-F238E27FC236}">
                  <a16:creationId xmlns:a16="http://schemas.microsoft.com/office/drawing/2014/main" id="{5C6EBBA3-8743-E372-3AA8-041B13F94F97}"/>
                </a:ext>
              </a:extLst>
            </p:cNvPr>
            <p:cNvCxnSpPr>
              <a:cxnSpLocks/>
              <a:stCxn id="13" idx="0"/>
              <a:endCxn id="44" idx="2"/>
            </p:cNvCxnSpPr>
            <p:nvPr/>
          </p:nvCxnSpPr>
          <p:spPr>
            <a:xfrm flipV="1">
              <a:off x="8932355" y="2194140"/>
              <a:ext cx="0" cy="1249225"/>
            </a:xfrm>
            <a:prstGeom prst="straightConnector1">
              <a:avLst/>
            </a:prstGeom>
            <a:ln w="28575">
              <a:headEnd type="triangle" w="med" len="med"/>
              <a:tailEnd type="none" w="med" len="med"/>
            </a:ln>
          </p:spPr>
          <p:style>
            <a:lnRef idx="3">
              <a:schemeClr val="accent3"/>
            </a:lnRef>
            <a:fillRef idx="0">
              <a:schemeClr val="accent3"/>
            </a:fillRef>
            <a:effectRef idx="2">
              <a:schemeClr val="accent3"/>
            </a:effectRef>
            <a:fontRef idx="minor">
              <a:schemeClr val="tx1"/>
            </a:fontRef>
          </p:style>
        </p:cxnSp>
        <p:sp>
          <p:nvSpPr>
            <p:cNvPr id="44" name="TextBox 43">
              <a:extLst>
                <a:ext uri="{FF2B5EF4-FFF2-40B4-BE49-F238E27FC236}">
                  <a16:creationId xmlns:a16="http://schemas.microsoft.com/office/drawing/2014/main" id="{68B7FAF0-FC8A-A1BB-3BA7-43ED388B8967}"/>
                </a:ext>
              </a:extLst>
            </p:cNvPr>
            <p:cNvSpPr txBox="1"/>
            <p:nvPr/>
          </p:nvSpPr>
          <p:spPr>
            <a:xfrm>
              <a:off x="8309569" y="1794030"/>
              <a:ext cx="1245571" cy="400110"/>
            </a:xfrm>
            <a:prstGeom prst="rect">
              <a:avLst/>
            </a:prstGeom>
            <a:noFill/>
          </p:spPr>
          <p:txBody>
            <a:bodyPr wrap="square" rtlCol="0">
              <a:spAutoFit/>
            </a:bodyPr>
            <a:lstStyle/>
            <a:p>
              <a:pPr algn="ctr"/>
              <a:r>
                <a:rPr lang="en-GB" sz="1000" b="1">
                  <a:solidFill>
                    <a:schemeClr val="accent3"/>
                  </a:solidFill>
                  <a:latin typeface="Heebo Light" pitchFamily="2" charset="-79"/>
                  <a:cs typeface="Heebo Light" pitchFamily="2" charset="-79"/>
                </a:rPr>
                <a:t>1. Near-Term SBTs</a:t>
              </a:r>
            </a:p>
            <a:p>
              <a:pPr algn="ctr"/>
              <a:r>
                <a:rPr lang="en-GB" sz="1000" b="1">
                  <a:solidFill>
                    <a:schemeClr val="accent3"/>
                  </a:solidFill>
                  <a:latin typeface="Heebo Light" pitchFamily="2" charset="-79"/>
                  <a:cs typeface="Heebo Light" pitchFamily="2" charset="-79"/>
                </a:rPr>
                <a:t>42% Reduction</a:t>
              </a:r>
            </a:p>
          </p:txBody>
        </p:sp>
        <p:cxnSp>
          <p:nvCxnSpPr>
            <p:cNvPr id="45" name="Straight Arrow Connector 44">
              <a:extLst>
                <a:ext uri="{FF2B5EF4-FFF2-40B4-BE49-F238E27FC236}">
                  <a16:creationId xmlns:a16="http://schemas.microsoft.com/office/drawing/2014/main" id="{0E52977F-7573-BEAC-4539-4B2BCCB7B66D}"/>
                </a:ext>
              </a:extLst>
            </p:cNvPr>
            <p:cNvCxnSpPr>
              <a:cxnSpLocks/>
              <a:stCxn id="12" idx="0"/>
              <a:endCxn id="47" idx="2"/>
            </p:cNvCxnSpPr>
            <p:nvPr/>
          </p:nvCxnSpPr>
          <p:spPr>
            <a:xfrm flipH="1" flipV="1">
              <a:off x="10443261" y="2194140"/>
              <a:ext cx="2" cy="2185225"/>
            </a:xfrm>
            <a:prstGeom prst="straightConnector1">
              <a:avLst/>
            </a:prstGeom>
            <a:ln w="28575">
              <a:headEnd type="triangle" w="med" len="med"/>
              <a:tailEnd type="none" w="med" len="med"/>
            </a:ln>
          </p:spPr>
          <p:style>
            <a:lnRef idx="3">
              <a:schemeClr val="accent3"/>
            </a:lnRef>
            <a:fillRef idx="0">
              <a:schemeClr val="accent3"/>
            </a:fillRef>
            <a:effectRef idx="2">
              <a:schemeClr val="accent3"/>
            </a:effectRef>
            <a:fontRef idx="minor">
              <a:schemeClr val="tx1"/>
            </a:fontRef>
          </p:style>
        </p:cxnSp>
        <p:sp>
          <p:nvSpPr>
            <p:cNvPr id="47" name="TextBox 46">
              <a:extLst>
                <a:ext uri="{FF2B5EF4-FFF2-40B4-BE49-F238E27FC236}">
                  <a16:creationId xmlns:a16="http://schemas.microsoft.com/office/drawing/2014/main" id="{89683FB4-9CB9-0D89-86DC-CEE78800BB6E}"/>
                </a:ext>
              </a:extLst>
            </p:cNvPr>
            <p:cNvSpPr txBox="1"/>
            <p:nvPr/>
          </p:nvSpPr>
          <p:spPr>
            <a:xfrm>
              <a:off x="9779576" y="1794030"/>
              <a:ext cx="1327369" cy="400110"/>
            </a:xfrm>
            <a:prstGeom prst="rect">
              <a:avLst/>
            </a:prstGeom>
            <a:noFill/>
          </p:spPr>
          <p:txBody>
            <a:bodyPr wrap="square" rtlCol="0">
              <a:spAutoFit/>
            </a:bodyPr>
            <a:lstStyle/>
            <a:p>
              <a:pPr algn="ctr"/>
              <a:r>
                <a:rPr lang="en-GB" sz="1000" b="1">
                  <a:solidFill>
                    <a:schemeClr val="accent3"/>
                  </a:solidFill>
                  <a:latin typeface="Heebo Light" pitchFamily="2" charset="-79"/>
                  <a:cs typeface="Heebo Light" pitchFamily="2" charset="-79"/>
                </a:rPr>
                <a:t>2. Long-Term SBTs</a:t>
              </a:r>
            </a:p>
            <a:p>
              <a:pPr algn="ctr"/>
              <a:r>
                <a:rPr lang="en-GB" sz="1000" b="1">
                  <a:solidFill>
                    <a:schemeClr val="accent3"/>
                  </a:solidFill>
                  <a:latin typeface="Heebo Light" pitchFamily="2" charset="-79"/>
                  <a:cs typeface="Heebo Light" pitchFamily="2" charset="-79"/>
                </a:rPr>
                <a:t>90% Reduction</a:t>
              </a:r>
            </a:p>
          </p:txBody>
        </p:sp>
        <p:sp>
          <p:nvSpPr>
            <p:cNvPr id="49" name="TextBox 48">
              <a:extLst>
                <a:ext uri="{FF2B5EF4-FFF2-40B4-BE49-F238E27FC236}">
                  <a16:creationId xmlns:a16="http://schemas.microsoft.com/office/drawing/2014/main" id="{EE1D5332-270A-751E-E0A2-26EC6D4BBB2D}"/>
                </a:ext>
              </a:extLst>
            </p:cNvPr>
            <p:cNvSpPr txBox="1"/>
            <p:nvPr/>
          </p:nvSpPr>
          <p:spPr>
            <a:xfrm>
              <a:off x="7079153" y="4975697"/>
              <a:ext cx="664515" cy="123111"/>
            </a:xfrm>
            <a:prstGeom prst="rect">
              <a:avLst/>
            </a:prstGeom>
            <a:noFill/>
          </p:spPr>
          <p:txBody>
            <a:bodyPr wrap="square" lIns="0" tIns="0" rIns="0" bIns="0" rtlCol="0" anchor="ctr">
              <a:spAutoFit/>
            </a:bodyPr>
            <a:lstStyle/>
            <a:p>
              <a:pPr algn="ctr"/>
              <a:r>
                <a:rPr lang="en-GB" sz="800">
                  <a:latin typeface="Heebo Light" pitchFamily="2" charset="-79"/>
                  <a:cs typeface="Heebo Light" pitchFamily="2" charset="-79"/>
                </a:rPr>
                <a:t>Baseline</a:t>
              </a:r>
            </a:p>
          </p:txBody>
        </p:sp>
        <p:sp>
          <p:nvSpPr>
            <p:cNvPr id="51" name="TextBox 50">
              <a:extLst>
                <a:ext uri="{FF2B5EF4-FFF2-40B4-BE49-F238E27FC236}">
                  <a16:creationId xmlns:a16="http://schemas.microsoft.com/office/drawing/2014/main" id="{D64C422E-FB64-0213-844F-544DF7DE1B31}"/>
                </a:ext>
              </a:extLst>
            </p:cNvPr>
            <p:cNvSpPr txBox="1"/>
            <p:nvPr/>
          </p:nvSpPr>
          <p:spPr>
            <a:xfrm>
              <a:off x="8596995" y="4975697"/>
              <a:ext cx="664515" cy="123111"/>
            </a:xfrm>
            <a:prstGeom prst="rect">
              <a:avLst/>
            </a:prstGeom>
            <a:noFill/>
          </p:spPr>
          <p:txBody>
            <a:bodyPr wrap="square" lIns="0" tIns="0" rIns="0" bIns="0" rtlCol="0" anchor="ctr">
              <a:spAutoFit/>
            </a:bodyPr>
            <a:lstStyle/>
            <a:p>
              <a:pPr algn="ctr"/>
              <a:r>
                <a:rPr lang="en-GB" sz="800">
                  <a:latin typeface="Heebo Light" pitchFamily="2" charset="-79"/>
                  <a:cs typeface="Heebo Light" pitchFamily="2" charset="-79"/>
                </a:rPr>
                <a:t>2030</a:t>
              </a:r>
            </a:p>
          </p:txBody>
        </p:sp>
        <p:sp>
          <p:nvSpPr>
            <p:cNvPr id="52" name="TextBox 51">
              <a:extLst>
                <a:ext uri="{FF2B5EF4-FFF2-40B4-BE49-F238E27FC236}">
                  <a16:creationId xmlns:a16="http://schemas.microsoft.com/office/drawing/2014/main" id="{AC8799FD-8A5E-2E49-E5F9-8B7780CEDBB4}"/>
                </a:ext>
              </a:extLst>
            </p:cNvPr>
            <p:cNvSpPr txBox="1"/>
            <p:nvPr/>
          </p:nvSpPr>
          <p:spPr>
            <a:xfrm>
              <a:off x="10111004" y="4975697"/>
              <a:ext cx="664515" cy="123111"/>
            </a:xfrm>
            <a:prstGeom prst="rect">
              <a:avLst/>
            </a:prstGeom>
            <a:solidFill>
              <a:schemeClr val="bg1"/>
            </a:solidFill>
          </p:spPr>
          <p:txBody>
            <a:bodyPr wrap="square" lIns="0" tIns="0" rIns="0" bIns="0" rtlCol="0" anchor="ctr">
              <a:spAutoFit/>
            </a:bodyPr>
            <a:lstStyle/>
            <a:p>
              <a:pPr algn="ctr"/>
              <a:r>
                <a:rPr lang="en-GB" sz="800">
                  <a:latin typeface="Heebo Light" pitchFamily="2" charset="-79"/>
                  <a:cs typeface="Heebo Light" pitchFamily="2" charset="-79"/>
                </a:rPr>
                <a:t>2050</a:t>
              </a:r>
            </a:p>
          </p:txBody>
        </p:sp>
      </p:grpSp>
      <p:sp>
        <p:nvSpPr>
          <p:cNvPr id="57" name="TextBox 56">
            <a:extLst>
              <a:ext uri="{FF2B5EF4-FFF2-40B4-BE49-F238E27FC236}">
                <a16:creationId xmlns:a16="http://schemas.microsoft.com/office/drawing/2014/main" id="{CDE540C1-3B27-7CCC-1030-321175CA7D83}"/>
              </a:ext>
            </a:extLst>
          </p:cNvPr>
          <p:cNvSpPr txBox="1"/>
          <p:nvPr/>
        </p:nvSpPr>
        <p:spPr>
          <a:xfrm>
            <a:off x="6739947" y="5804320"/>
            <a:ext cx="4957285" cy="600164"/>
          </a:xfrm>
          <a:prstGeom prst="rect">
            <a:avLst/>
          </a:prstGeom>
          <a:noFill/>
        </p:spPr>
        <p:txBody>
          <a:bodyPr wrap="square">
            <a:spAutoFit/>
          </a:bodyPr>
          <a:lstStyle/>
          <a:p>
            <a:pPr algn="ctr"/>
            <a:r>
              <a:rPr lang="en-GB" sz="1100" b="1">
                <a:solidFill>
                  <a:srgbClr val="000000"/>
                </a:solidFill>
                <a:latin typeface="Heebo Light" pitchFamily="2" charset="-79"/>
              </a:rPr>
              <a:t>Figure 2. </a:t>
            </a:r>
            <a:r>
              <a:rPr lang="en-GB" sz="1100">
                <a:solidFill>
                  <a:srgbClr val="000000"/>
                </a:solidFill>
                <a:latin typeface="Heebo Light" pitchFamily="2" charset="-79"/>
              </a:rPr>
              <a:t>SBTi’s net-zero requirements timeline. Based on: </a:t>
            </a:r>
            <a:r>
              <a:rPr lang="en-GB" sz="1100" i="1">
                <a:solidFill>
                  <a:srgbClr val="000000"/>
                </a:solidFill>
                <a:latin typeface="Heebo Light" pitchFamily="2" charset="-79"/>
                <a:cs typeface="Heebo Light" pitchFamily="2" charset="-79"/>
              </a:rPr>
              <a:t>SBTi Corporate Net-Zero Standard (</a:t>
            </a:r>
            <a:r>
              <a:rPr lang="en-GB" sz="1100" i="1">
                <a:solidFill>
                  <a:srgbClr val="000000"/>
                </a:solidFill>
                <a:latin typeface="Heebo Light" pitchFamily="2" charset="-79"/>
                <a:cs typeface="Heebo Light" pitchFamily="2" charset="-79"/>
                <a:hlinkClick r:id="rId3">
                  <a:extLst>
                    <a:ext uri="{A12FA001-AC4F-418D-AE19-62706E023703}">
                      <ahyp:hlinkClr xmlns:ahyp="http://schemas.microsoft.com/office/drawing/2018/hyperlinkcolor" val="tx"/>
                    </a:ext>
                  </a:extLst>
                </a:hlinkClick>
              </a:rPr>
              <a:t>Net-Zero-Standard.pdf (sciencebasedtargets.org)</a:t>
            </a:r>
            <a:endParaRPr lang="en-GB" sz="1100" i="1">
              <a:solidFill>
                <a:srgbClr val="000000"/>
              </a:solidFill>
              <a:latin typeface="Heebo Light" pitchFamily="2" charset="-79"/>
              <a:cs typeface="Heebo Light" pitchFamily="2" charset="-79"/>
            </a:endParaRPr>
          </a:p>
          <a:p>
            <a:pPr algn="ctr"/>
            <a:endParaRPr lang="en-GB" sz="1100">
              <a:solidFill>
                <a:srgbClr val="000000"/>
              </a:solidFill>
              <a:latin typeface="Heebo Light" pitchFamily="2" charset="-79"/>
            </a:endParaRPr>
          </a:p>
        </p:txBody>
      </p:sp>
      <p:sp>
        <p:nvSpPr>
          <p:cNvPr id="22" name="TextBox 21">
            <a:extLst>
              <a:ext uri="{FF2B5EF4-FFF2-40B4-BE49-F238E27FC236}">
                <a16:creationId xmlns:a16="http://schemas.microsoft.com/office/drawing/2014/main" id="{D331B8AD-603F-0D5E-FF9F-B918FA67BDB9}"/>
              </a:ext>
            </a:extLst>
          </p:cNvPr>
          <p:cNvSpPr txBox="1"/>
          <p:nvPr/>
        </p:nvSpPr>
        <p:spPr>
          <a:xfrm>
            <a:off x="9787979" y="5241113"/>
            <a:ext cx="1327369" cy="400110"/>
          </a:xfrm>
          <a:prstGeom prst="rect">
            <a:avLst/>
          </a:prstGeom>
          <a:noFill/>
        </p:spPr>
        <p:txBody>
          <a:bodyPr wrap="square" rtlCol="0">
            <a:spAutoFit/>
          </a:bodyPr>
          <a:lstStyle/>
          <a:p>
            <a:pPr algn="ctr"/>
            <a:r>
              <a:rPr lang="en-GB" sz="1000" b="1">
                <a:solidFill>
                  <a:schemeClr val="accent3"/>
                </a:solidFill>
                <a:latin typeface="Heebo Light" pitchFamily="2" charset="-79"/>
                <a:cs typeface="Heebo Light" pitchFamily="2" charset="-79"/>
              </a:rPr>
              <a:t>3. Neutralisation of 10% Residuals</a:t>
            </a:r>
          </a:p>
        </p:txBody>
      </p:sp>
      <p:sp>
        <p:nvSpPr>
          <p:cNvPr id="9" name="Rectangle 8">
            <a:extLst>
              <a:ext uri="{FF2B5EF4-FFF2-40B4-BE49-F238E27FC236}">
                <a16:creationId xmlns:a16="http://schemas.microsoft.com/office/drawing/2014/main" id="{387B47C2-3BD4-90F1-5BE4-8F49C645D8C9}"/>
              </a:ext>
            </a:extLst>
          </p:cNvPr>
          <p:cNvSpPr/>
          <p:nvPr/>
        </p:nvSpPr>
        <p:spPr>
          <a:xfrm>
            <a:off x="0" y="0"/>
            <a:ext cx="12196230" cy="12816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11" name="Title 4">
            <a:extLst>
              <a:ext uri="{FF2B5EF4-FFF2-40B4-BE49-F238E27FC236}">
                <a16:creationId xmlns:a16="http://schemas.microsoft.com/office/drawing/2014/main" id="{2ED402AA-7D7C-1EC0-9DE2-B071A22889D7}"/>
              </a:ext>
            </a:extLst>
          </p:cNvPr>
          <p:cNvSpPr>
            <a:spLocks noGrp="1"/>
          </p:cNvSpPr>
          <p:nvPr>
            <p:ph type="title"/>
          </p:nvPr>
        </p:nvSpPr>
        <p:spPr>
          <a:xfrm>
            <a:off x="376302" y="364801"/>
            <a:ext cx="11439395" cy="604781"/>
          </a:xfrm>
        </p:spPr>
        <p:txBody>
          <a:bodyPr/>
          <a:lstStyle/>
          <a:p>
            <a:r>
              <a:rPr lang="en-GB">
                <a:solidFill>
                  <a:schemeClr val="accent6"/>
                </a:solidFill>
              </a:rPr>
              <a:t>Science-Based Net-Zero Criteria</a:t>
            </a:r>
          </a:p>
        </p:txBody>
      </p:sp>
    </p:spTree>
    <p:extLst>
      <p:ext uri="{BB962C8B-B14F-4D97-AF65-F5344CB8AC3E}">
        <p14:creationId xmlns:p14="http://schemas.microsoft.com/office/powerpoint/2010/main" val="119319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4DDF2E53-DA9C-A019-8958-A6B896ED290D}"/>
              </a:ext>
            </a:extLst>
          </p:cNvPr>
          <p:cNvGraphicFramePr>
            <a:graphicFrameLocks noGrp="1"/>
          </p:cNvGraphicFramePr>
          <p:nvPr>
            <p:extLst>
              <p:ext uri="{D42A27DB-BD31-4B8C-83A1-F6EECF244321}">
                <p14:modId xmlns:p14="http://schemas.microsoft.com/office/powerpoint/2010/main" val="3905051742"/>
              </p:ext>
            </p:extLst>
          </p:nvPr>
        </p:nvGraphicFramePr>
        <p:xfrm>
          <a:off x="1233880" y="1740159"/>
          <a:ext cx="9720000" cy="3661064"/>
        </p:xfrm>
        <a:graphic>
          <a:graphicData uri="http://schemas.openxmlformats.org/drawingml/2006/table">
            <a:tbl>
              <a:tblPr firstRow="1" firstCol="1" bandRow="1">
                <a:tableStyleId>{69012ECD-51FC-41F1-AA8D-1B2483CD663E}</a:tableStyleId>
              </a:tblPr>
              <a:tblGrid>
                <a:gridCol w="1296000">
                  <a:extLst>
                    <a:ext uri="{9D8B030D-6E8A-4147-A177-3AD203B41FA5}">
                      <a16:colId xmlns:a16="http://schemas.microsoft.com/office/drawing/2014/main" val="871906727"/>
                    </a:ext>
                  </a:extLst>
                </a:gridCol>
                <a:gridCol w="4212000">
                  <a:extLst>
                    <a:ext uri="{9D8B030D-6E8A-4147-A177-3AD203B41FA5}">
                      <a16:colId xmlns:a16="http://schemas.microsoft.com/office/drawing/2014/main" val="2182390349"/>
                    </a:ext>
                  </a:extLst>
                </a:gridCol>
                <a:gridCol w="4212000">
                  <a:extLst>
                    <a:ext uri="{9D8B030D-6E8A-4147-A177-3AD203B41FA5}">
                      <a16:colId xmlns:a16="http://schemas.microsoft.com/office/drawing/2014/main" val="2960733515"/>
                    </a:ext>
                  </a:extLst>
                </a:gridCol>
              </a:tblGrid>
              <a:tr h="322483">
                <a:tc>
                  <a:txBody>
                    <a:bodyPr/>
                    <a:lstStyle/>
                    <a:p>
                      <a:pPr algn="ctr">
                        <a:spcBef>
                          <a:spcPts val="600"/>
                        </a:spcBef>
                      </a:pPr>
                      <a:endParaRPr lang="en-GB" sz="1200">
                        <a:latin typeface="Heebo Light" pitchFamily="2" charset="-79"/>
                        <a:cs typeface="Heebo Light" pitchFamily="2" charset="-79"/>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229F58"/>
                    </a:solidFill>
                  </a:tcPr>
                </a:tc>
                <a:tc>
                  <a:txBody>
                    <a:bodyPr/>
                    <a:lstStyle/>
                    <a:p>
                      <a:pPr algn="ctr">
                        <a:spcBef>
                          <a:spcPts val="600"/>
                        </a:spcBef>
                      </a:pPr>
                      <a:r>
                        <a:rPr lang="en-GB" sz="1400">
                          <a:solidFill>
                            <a:srgbClr val="EAF4EE"/>
                          </a:solidFill>
                          <a:latin typeface="Heebo" pitchFamily="2" charset="-79"/>
                          <a:cs typeface="Heebo" pitchFamily="2" charset="-79"/>
                        </a:rPr>
                        <a:t>Near-Term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229F58"/>
                    </a:solidFill>
                  </a:tcPr>
                </a:tc>
                <a:tc>
                  <a:txBody>
                    <a:bodyPr/>
                    <a:lstStyle/>
                    <a:p>
                      <a:pPr algn="ctr">
                        <a:spcBef>
                          <a:spcPts val="600"/>
                        </a:spcBef>
                      </a:pPr>
                      <a:r>
                        <a:rPr lang="en-GB" sz="1400">
                          <a:solidFill>
                            <a:srgbClr val="EAF4EE"/>
                          </a:solidFill>
                          <a:latin typeface="Heebo" pitchFamily="2" charset="-79"/>
                          <a:cs typeface="Heebo" pitchFamily="2" charset="-79"/>
                        </a:rPr>
                        <a:t>Long-Term Net-Zero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229F58"/>
                    </a:solidFill>
                  </a:tcPr>
                </a:tc>
                <a:extLst>
                  <a:ext uri="{0D108BD9-81ED-4DB2-BD59-A6C34878D82A}">
                    <a16:rowId xmlns:a16="http://schemas.microsoft.com/office/drawing/2014/main" val="4155376713"/>
                  </a:ext>
                </a:extLst>
              </a:tr>
              <a:tr h="290235">
                <a:tc>
                  <a:txBody>
                    <a:bodyPr/>
                    <a:lstStyle/>
                    <a:p>
                      <a:pPr marL="0" indent="0" algn="ctr">
                        <a:spcBef>
                          <a:spcPts val="600"/>
                        </a:spcBef>
                        <a:buFont typeface="Arial" panose="020B0604020202020204" pitchFamily="34" charset="0"/>
                        <a:buNone/>
                      </a:pPr>
                      <a:r>
                        <a:rPr lang="en-GB" sz="1200" dirty="0">
                          <a:latin typeface="Heebo" pitchFamily="2" charset="-79"/>
                          <a:cs typeface="Heebo" pitchFamily="2" charset="-79"/>
                        </a:rPr>
                        <a:t>Target Year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spcBef>
                          <a:spcPts val="600"/>
                        </a:spcBef>
                      </a:pPr>
                      <a:r>
                        <a:rPr lang="en-GB" sz="1200">
                          <a:latin typeface="Heebo" pitchFamily="2" charset="-79"/>
                          <a:cs typeface="Heebo" pitchFamily="2" charset="-79"/>
                        </a:rPr>
                        <a:t>5-10 years from date of target submission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spcBef>
                          <a:spcPts val="600"/>
                        </a:spcBef>
                      </a:pPr>
                      <a:r>
                        <a:rPr lang="en-GB" sz="1200">
                          <a:latin typeface="Heebo" pitchFamily="2" charset="-79"/>
                          <a:cs typeface="Heebo" pitchFamily="2" charset="-79"/>
                        </a:rPr>
                        <a:t>2050 (or sooner)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20902866"/>
                  </a:ext>
                </a:extLst>
              </a:tr>
              <a:tr h="564346">
                <a:tc>
                  <a:txBody>
                    <a:bodyPr/>
                    <a:lstStyle/>
                    <a:p>
                      <a:pPr marL="0" indent="0" algn="ctr">
                        <a:spcBef>
                          <a:spcPts val="600"/>
                        </a:spcBef>
                        <a:buFont typeface="Arial" panose="020B0604020202020204" pitchFamily="34" charset="0"/>
                        <a:buNone/>
                      </a:pPr>
                      <a:r>
                        <a:rPr lang="en-GB" sz="1200" dirty="0">
                          <a:latin typeface="Heebo" pitchFamily="2" charset="-79"/>
                          <a:cs typeface="Heebo" pitchFamily="2" charset="-79"/>
                        </a:rPr>
                        <a:t>Scopes 1 and 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2"/>
                    </a:solidFill>
                  </a:tcPr>
                </a:tc>
                <a:tc>
                  <a:txBody>
                    <a:bodyPr/>
                    <a:lstStyle/>
                    <a:p>
                      <a:pPr marL="0" indent="0">
                        <a:spcBef>
                          <a:spcPts val="600"/>
                        </a:spcBef>
                        <a:buClr>
                          <a:schemeClr val="accent2"/>
                        </a:buClr>
                        <a:buFont typeface="Wingdings" panose="05000000000000000000" pitchFamily="2" charset="2"/>
                        <a:buNone/>
                      </a:pPr>
                      <a:r>
                        <a:rPr lang="en-GB" sz="1200" b="1" dirty="0">
                          <a:solidFill>
                            <a:schemeClr val="accent2"/>
                          </a:solidFill>
                          <a:latin typeface="Heebo" pitchFamily="2" charset="-79"/>
                          <a:cs typeface="Heebo" pitchFamily="2" charset="-79"/>
                        </a:rPr>
                        <a:t>Coverage:</a:t>
                      </a:r>
                      <a:r>
                        <a:rPr lang="en-GB" sz="1200" dirty="0">
                          <a:latin typeface="Heebo" pitchFamily="2" charset="-79"/>
                          <a:cs typeface="Heebo" pitchFamily="2" charset="-79"/>
                        </a:rPr>
                        <a:t> 95% of total emissions</a:t>
                      </a:r>
                    </a:p>
                    <a:p>
                      <a:pPr marL="0" indent="0">
                        <a:spcBef>
                          <a:spcPts val="600"/>
                        </a:spcBef>
                        <a:buClr>
                          <a:schemeClr val="accent2"/>
                        </a:buClr>
                        <a:buFont typeface="Wingdings" panose="05000000000000000000" pitchFamily="2" charset="2"/>
                        <a:buNone/>
                      </a:pPr>
                      <a:r>
                        <a:rPr lang="en-GB" sz="1200" b="1" dirty="0">
                          <a:solidFill>
                            <a:schemeClr val="accent2"/>
                          </a:solidFill>
                          <a:latin typeface="Heebo"/>
                          <a:cs typeface="Heebo"/>
                        </a:rPr>
                        <a:t>Reduction</a:t>
                      </a:r>
                      <a:r>
                        <a:rPr lang="en-GB" sz="1200" dirty="0">
                          <a:latin typeface="Heebo"/>
                          <a:cs typeface="Heebo"/>
                        </a:rPr>
                        <a:t> </a:t>
                      </a:r>
                      <a:r>
                        <a:rPr lang="en-GB" sz="1200" b="1" dirty="0">
                          <a:solidFill>
                            <a:schemeClr val="accent2"/>
                          </a:solidFill>
                          <a:latin typeface="Heebo"/>
                          <a:cs typeface="Heebo"/>
                        </a:rPr>
                        <a:t>Required</a:t>
                      </a:r>
                      <a:r>
                        <a:rPr lang="en-GB" sz="1200" dirty="0">
                          <a:solidFill>
                            <a:schemeClr val="accent2"/>
                          </a:solidFill>
                          <a:latin typeface="Heebo"/>
                          <a:cs typeface="Heebo"/>
                        </a:rPr>
                        <a:t>:</a:t>
                      </a:r>
                      <a:r>
                        <a:rPr lang="en-GB" sz="1200" dirty="0">
                          <a:latin typeface="Heebo"/>
                          <a:cs typeface="Heebo"/>
                        </a:rPr>
                        <a:t> 42% absolute reduction by 2030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indent="0">
                        <a:spcBef>
                          <a:spcPts val="600"/>
                        </a:spcBef>
                        <a:buClr>
                          <a:schemeClr val="accent2"/>
                        </a:buClr>
                        <a:buFont typeface="Wingdings" panose="05000000000000000000" pitchFamily="2" charset="2"/>
                        <a:buNone/>
                      </a:pPr>
                      <a:r>
                        <a:rPr lang="en-GB" sz="1200" b="1">
                          <a:solidFill>
                            <a:schemeClr val="accent2"/>
                          </a:solidFill>
                          <a:latin typeface="Heebo" pitchFamily="2" charset="-79"/>
                          <a:cs typeface="Heebo" pitchFamily="2" charset="-79"/>
                        </a:rPr>
                        <a:t>Coverage:</a:t>
                      </a:r>
                      <a:r>
                        <a:rPr lang="en-GB" sz="1200">
                          <a:latin typeface="Heebo" pitchFamily="2" charset="-79"/>
                          <a:cs typeface="Heebo" pitchFamily="2" charset="-79"/>
                        </a:rPr>
                        <a:t> 95% of total emissions</a:t>
                      </a:r>
                    </a:p>
                    <a:p>
                      <a:pPr marL="0" indent="0">
                        <a:spcBef>
                          <a:spcPts val="600"/>
                        </a:spcBef>
                        <a:buClr>
                          <a:schemeClr val="accent2"/>
                        </a:buClr>
                        <a:buFont typeface="Wingdings" panose="05000000000000000000" pitchFamily="2" charset="2"/>
                        <a:buNone/>
                      </a:pPr>
                      <a:r>
                        <a:rPr lang="en-GB" sz="1200" b="1">
                          <a:solidFill>
                            <a:schemeClr val="accent2"/>
                          </a:solidFill>
                          <a:latin typeface="Heebo"/>
                          <a:cs typeface="Heebo"/>
                        </a:rPr>
                        <a:t>Reduction</a:t>
                      </a:r>
                      <a:r>
                        <a:rPr lang="en-GB" sz="1200">
                          <a:latin typeface="Heebo"/>
                          <a:cs typeface="Heebo"/>
                        </a:rPr>
                        <a:t> </a:t>
                      </a:r>
                      <a:r>
                        <a:rPr lang="en-GB" sz="1200" b="1">
                          <a:solidFill>
                            <a:schemeClr val="accent2"/>
                          </a:solidFill>
                          <a:latin typeface="Heebo"/>
                          <a:cs typeface="Heebo"/>
                        </a:rPr>
                        <a:t>Required:</a:t>
                      </a:r>
                      <a:r>
                        <a:rPr lang="en-GB" sz="1200">
                          <a:latin typeface="Heebo"/>
                          <a:cs typeface="Heebo"/>
                        </a:rPr>
                        <a:t> </a:t>
                      </a:r>
                      <a:r>
                        <a:rPr lang="en-GB" sz="1200">
                          <a:latin typeface="Heebo" pitchFamily="2" charset="-79"/>
                          <a:cs typeface="Heebo" pitchFamily="2" charset="-79"/>
                        </a:rPr>
                        <a:t>90% absolute reduction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50965270"/>
                  </a:ext>
                </a:extLst>
              </a:tr>
              <a:tr h="2484000">
                <a:tc>
                  <a:txBody>
                    <a:bodyPr/>
                    <a:lstStyle/>
                    <a:p>
                      <a:pPr marL="0" indent="0" algn="ctr">
                        <a:spcBef>
                          <a:spcPts val="600"/>
                        </a:spcBef>
                        <a:buFont typeface="Arial" panose="020B0604020202020204" pitchFamily="34" charset="0"/>
                        <a:buNone/>
                      </a:pPr>
                      <a:r>
                        <a:rPr lang="en-GB" sz="1200" dirty="0">
                          <a:latin typeface="Heebo" pitchFamily="2" charset="-79"/>
                          <a:cs typeface="Heebo" pitchFamily="2" charset="-79"/>
                        </a:rPr>
                        <a:t>Scope 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marL="0" indent="0">
                        <a:spcBef>
                          <a:spcPts val="600"/>
                        </a:spcBef>
                        <a:buClr>
                          <a:schemeClr val="accent2"/>
                        </a:buClr>
                        <a:buFont typeface="Wingdings" panose="05000000000000000000" pitchFamily="2" charset="2"/>
                        <a:buNone/>
                      </a:pPr>
                      <a:r>
                        <a:rPr lang="en-GB" sz="1200" b="1" dirty="0">
                          <a:solidFill>
                            <a:schemeClr val="accent2"/>
                          </a:solidFill>
                          <a:latin typeface="Heebo" pitchFamily="2" charset="-79"/>
                          <a:cs typeface="Heebo" pitchFamily="2" charset="-79"/>
                        </a:rPr>
                        <a:t>Coverage:</a:t>
                      </a:r>
                      <a:r>
                        <a:rPr lang="en-GB" sz="1200" dirty="0">
                          <a:latin typeface="Heebo" pitchFamily="2" charset="-79"/>
                          <a:cs typeface="Heebo" pitchFamily="2" charset="-79"/>
                        </a:rPr>
                        <a:t> </a:t>
                      </a:r>
                      <a:r>
                        <a:rPr lang="en-US" sz="1200" dirty="0">
                          <a:latin typeface="Heebo" pitchFamily="2" charset="-79"/>
                          <a:cs typeface="Heebo" pitchFamily="2" charset="-79"/>
                        </a:rPr>
                        <a:t>67% of total emissions*</a:t>
                      </a:r>
                    </a:p>
                    <a:p>
                      <a:pPr marL="0" indent="0">
                        <a:spcBef>
                          <a:spcPts val="600"/>
                        </a:spcBef>
                        <a:buClr>
                          <a:schemeClr val="accent2"/>
                        </a:buClr>
                        <a:buFont typeface="Wingdings" panose="05000000000000000000" pitchFamily="2" charset="2"/>
                        <a:buNone/>
                      </a:pPr>
                      <a:r>
                        <a:rPr lang="en-GB" sz="1200" b="1" dirty="0">
                          <a:solidFill>
                            <a:schemeClr val="accent2"/>
                          </a:solidFill>
                          <a:latin typeface="Heebo"/>
                          <a:cs typeface="Heebo"/>
                        </a:rPr>
                        <a:t>Reduction</a:t>
                      </a:r>
                      <a:r>
                        <a:rPr lang="en-GB" sz="1200" dirty="0">
                          <a:latin typeface="Heebo"/>
                          <a:cs typeface="Heebo"/>
                        </a:rPr>
                        <a:t> </a:t>
                      </a:r>
                      <a:r>
                        <a:rPr lang="en-GB" sz="1200" b="1" dirty="0">
                          <a:solidFill>
                            <a:schemeClr val="accent2"/>
                          </a:solidFill>
                          <a:latin typeface="Heebo"/>
                          <a:cs typeface="Heebo"/>
                        </a:rPr>
                        <a:t>Required:</a:t>
                      </a:r>
                      <a:r>
                        <a:rPr lang="en-GB" sz="1200" dirty="0">
                          <a:latin typeface="Heebo"/>
                          <a:cs typeface="Heebo"/>
                        </a:rPr>
                        <a:t> </a:t>
                      </a:r>
                    </a:p>
                    <a:p>
                      <a:pPr marL="0" indent="0">
                        <a:spcBef>
                          <a:spcPts val="600"/>
                        </a:spcBef>
                        <a:buClr>
                          <a:schemeClr val="accent2"/>
                        </a:buClr>
                        <a:buFont typeface="Wingdings" panose="05000000000000000000" pitchFamily="2" charset="2"/>
                        <a:buNone/>
                      </a:pPr>
                      <a:r>
                        <a:rPr lang="en-GB" sz="1200" b="1" dirty="0">
                          <a:solidFill>
                            <a:schemeClr val="tx1"/>
                          </a:solidFill>
                          <a:latin typeface="Heebo"/>
                          <a:cs typeface="Heebo"/>
                        </a:rPr>
                        <a:t>Absolute Reduction Method:</a:t>
                      </a:r>
                    </a:p>
                    <a:p>
                      <a:pPr marL="171450" indent="-171450">
                        <a:spcBef>
                          <a:spcPts val="600"/>
                        </a:spcBef>
                        <a:buClr>
                          <a:schemeClr val="accent2"/>
                        </a:buClr>
                        <a:buFontTx/>
                        <a:buChar char="-"/>
                      </a:pPr>
                      <a:r>
                        <a:rPr lang="en-GB" sz="1200" dirty="0">
                          <a:latin typeface="Heebo"/>
                          <a:cs typeface="Heebo"/>
                        </a:rPr>
                        <a:t>Minimum 42% absolute reduction by 2030 </a:t>
                      </a:r>
                    </a:p>
                    <a:p>
                      <a:pPr marL="0" indent="0">
                        <a:spcBef>
                          <a:spcPts val="600"/>
                        </a:spcBef>
                        <a:buClr>
                          <a:schemeClr val="accent2"/>
                        </a:buClr>
                        <a:buFontTx/>
                        <a:buNone/>
                      </a:pPr>
                      <a:r>
                        <a:rPr lang="en-GB" sz="1200" b="1" dirty="0">
                          <a:latin typeface="Heebo"/>
                          <a:cs typeface="Heebo"/>
                        </a:rPr>
                        <a:t>OR </a:t>
                      </a:r>
                    </a:p>
                    <a:p>
                      <a:pPr marL="0" indent="0">
                        <a:spcBef>
                          <a:spcPts val="600"/>
                        </a:spcBef>
                        <a:buClr>
                          <a:schemeClr val="accent2"/>
                        </a:buClr>
                        <a:buFontTx/>
                        <a:buNone/>
                      </a:pPr>
                      <a:r>
                        <a:rPr lang="en-GB" sz="1200" b="1" dirty="0">
                          <a:solidFill>
                            <a:schemeClr val="tx1"/>
                          </a:solidFill>
                          <a:latin typeface="Heebo"/>
                          <a:cs typeface="Heebo"/>
                        </a:rPr>
                        <a:t>Intensity Reduction Method (Physical or Economic):</a:t>
                      </a:r>
                    </a:p>
                    <a:p>
                      <a:pPr marL="171450" indent="-171450" algn="l" defTabSz="914400" rtl="0" eaLnBrk="1" latinLnBrk="0" hangingPunct="1">
                        <a:spcBef>
                          <a:spcPts val="600"/>
                        </a:spcBef>
                        <a:buClr>
                          <a:schemeClr val="accent2"/>
                        </a:buClr>
                        <a:buFontTx/>
                        <a:buChar char="-"/>
                      </a:pPr>
                      <a:r>
                        <a:rPr lang="en-GB" sz="1200" kern="1200" dirty="0">
                          <a:solidFill>
                            <a:schemeClr val="tx1"/>
                          </a:solidFill>
                          <a:latin typeface="Heebo"/>
                          <a:ea typeface="+mn-ea"/>
                          <a:cs typeface="Heebo"/>
                        </a:rPr>
                        <a:t>51.6% reduction by 2030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spcBef>
                          <a:spcPts val="600"/>
                        </a:spcBef>
                        <a:buClr>
                          <a:schemeClr val="accent2"/>
                        </a:buClr>
                        <a:buFont typeface="Wingdings" panose="05000000000000000000" pitchFamily="2" charset="2"/>
                        <a:buNone/>
                      </a:pPr>
                      <a:r>
                        <a:rPr lang="en-GB" sz="1200" b="1" dirty="0">
                          <a:solidFill>
                            <a:schemeClr val="accent2"/>
                          </a:solidFill>
                          <a:latin typeface="Heebo" pitchFamily="2" charset="-79"/>
                          <a:cs typeface="Heebo" pitchFamily="2" charset="-79"/>
                        </a:rPr>
                        <a:t>Coverage:</a:t>
                      </a:r>
                      <a:r>
                        <a:rPr lang="en-GB" sz="1200" dirty="0">
                          <a:latin typeface="Heebo" pitchFamily="2" charset="-79"/>
                          <a:cs typeface="Heebo" pitchFamily="2" charset="-79"/>
                        </a:rPr>
                        <a:t> 90% coverage of total emissions</a:t>
                      </a:r>
                    </a:p>
                    <a:p>
                      <a:pPr marL="0" indent="0">
                        <a:spcBef>
                          <a:spcPts val="600"/>
                        </a:spcBef>
                        <a:buClr>
                          <a:schemeClr val="accent2"/>
                        </a:buClr>
                        <a:buFont typeface="Wingdings" panose="05000000000000000000" pitchFamily="2" charset="2"/>
                        <a:buNone/>
                      </a:pPr>
                      <a:r>
                        <a:rPr lang="en-GB" sz="1200" b="1" dirty="0">
                          <a:solidFill>
                            <a:schemeClr val="accent2"/>
                          </a:solidFill>
                          <a:latin typeface="Heebo"/>
                          <a:cs typeface="Heebo"/>
                        </a:rPr>
                        <a:t>Reduction</a:t>
                      </a:r>
                      <a:r>
                        <a:rPr lang="en-GB" sz="1200" dirty="0">
                          <a:latin typeface="Heebo"/>
                          <a:cs typeface="Heebo"/>
                        </a:rPr>
                        <a:t> </a:t>
                      </a:r>
                      <a:r>
                        <a:rPr lang="en-GB" sz="1200" b="1" dirty="0">
                          <a:solidFill>
                            <a:schemeClr val="accent2"/>
                          </a:solidFill>
                          <a:latin typeface="Heebo"/>
                          <a:cs typeface="Heebo"/>
                        </a:rPr>
                        <a:t>Required:</a:t>
                      </a:r>
                      <a:r>
                        <a:rPr lang="en-GB" sz="1200" dirty="0">
                          <a:latin typeface="Heebo"/>
                          <a:cs typeface="Heebo"/>
                        </a:rPr>
                        <a:t> </a:t>
                      </a:r>
                    </a:p>
                    <a:p>
                      <a:pPr marL="0" marR="0" lvl="0" indent="0" algn="l"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GB" sz="1200" b="1" dirty="0">
                          <a:solidFill>
                            <a:schemeClr val="tx1"/>
                          </a:solidFill>
                          <a:latin typeface="Heebo"/>
                          <a:cs typeface="Heebo"/>
                        </a:rPr>
                        <a:t>Absolute Reduction Method:</a:t>
                      </a:r>
                      <a:endParaRPr lang="en-GB" sz="1200" dirty="0">
                        <a:latin typeface="Heebo"/>
                        <a:cs typeface="Heebo"/>
                      </a:endParaRPr>
                    </a:p>
                    <a:p>
                      <a:pPr marL="171450" marR="0" lvl="0" indent="-171450" algn="l" defTabSz="914400" rtl="0" eaLnBrk="1" fontAlgn="auto" latinLnBrk="0" hangingPunct="1">
                        <a:lnSpc>
                          <a:spcPct val="100000"/>
                        </a:lnSpc>
                        <a:spcBef>
                          <a:spcPts val="600"/>
                        </a:spcBef>
                        <a:spcAft>
                          <a:spcPts val="0"/>
                        </a:spcAft>
                        <a:buClr>
                          <a:schemeClr val="accent2"/>
                        </a:buClr>
                        <a:buSzTx/>
                        <a:buFontTx/>
                        <a:buChar char="-"/>
                        <a:tabLst/>
                        <a:defRPr/>
                      </a:pPr>
                      <a:r>
                        <a:rPr lang="en-GB" sz="1200" kern="1200" dirty="0">
                          <a:solidFill>
                            <a:schemeClr val="tx1"/>
                          </a:solidFill>
                          <a:latin typeface="Heebo"/>
                          <a:ea typeface="+mn-ea"/>
                          <a:cs typeface="Heebo"/>
                        </a:rPr>
                        <a:t>90% absolute reduction </a:t>
                      </a:r>
                      <a:r>
                        <a:rPr lang="en-GB" sz="1200" b="1" dirty="0">
                          <a:latin typeface="Heebo" pitchFamily="2" charset="-79"/>
                          <a:cs typeface="Heebo" pitchFamily="2" charset="-79"/>
                        </a:rPr>
                        <a:t>AND </a:t>
                      </a:r>
                      <a:r>
                        <a:rPr lang="en-US" sz="1200" b="0" dirty="0" err="1">
                          <a:latin typeface="Heebo" pitchFamily="2" charset="-79"/>
                          <a:cs typeface="Heebo" pitchFamily="2" charset="-79"/>
                        </a:rPr>
                        <a:t>neutralisation</a:t>
                      </a:r>
                      <a:r>
                        <a:rPr lang="en-US" sz="1200" b="0" dirty="0">
                          <a:latin typeface="Heebo" pitchFamily="2" charset="-79"/>
                          <a:cs typeface="Heebo" pitchFamily="2" charset="-79"/>
                        </a:rPr>
                        <a:t> of final 10% of emissions by permanent, physical carbon removals</a:t>
                      </a:r>
                      <a:endParaRPr lang="en-GB" sz="1200" kern="1200" dirty="0">
                        <a:solidFill>
                          <a:schemeClr val="tx1"/>
                        </a:solidFill>
                        <a:latin typeface="Heebo"/>
                        <a:ea typeface="+mn-ea"/>
                        <a:cs typeface="Heebo"/>
                      </a:endParaRPr>
                    </a:p>
                    <a:p>
                      <a:pPr marL="0" indent="0">
                        <a:spcBef>
                          <a:spcPts val="600"/>
                        </a:spcBef>
                        <a:buClr>
                          <a:schemeClr val="accent2"/>
                        </a:buClr>
                        <a:buFont typeface="Wingdings" panose="05000000000000000000" pitchFamily="2" charset="2"/>
                        <a:buNone/>
                      </a:pPr>
                      <a:r>
                        <a:rPr lang="en-GB" sz="1200" b="1" dirty="0">
                          <a:latin typeface="Heebo" pitchFamily="2" charset="-79"/>
                          <a:cs typeface="Heebo" pitchFamily="2" charset="-79"/>
                        </a:rPr>
                        <a:t>OR</a:t>
                      </a:r>
                      <a:r>
                        <a:rPr lang="en-GB" sz="1200" dirty="0">
                          <a:latin typeface="Heebo" pitchFamily="2" charset="-79"/>
                          <a:cs typeface="Heebo" pitchFamily="2" charset="-79"/>
                        </a:rPr>
                        <a:t> </a:t>
                      </a:r>
                    </a:p>
                    <a:p>
                      <a:pPr marL="0" indent="0">
                        <a:spcBef>
                          <a:spcPts val="600"/>
                        </a:spcBef>
                        <a:buClr>
                          <a:schemeClr val="accent2"/>
                        </a:buClr>
                        <a:buFont typeface="Wingdings" panose="05000000000000000000" pitchFamily="2" charset="2"/>
                        <a:buNone/>
                      </a:pPr>
                      <a:r>
                        <a:rPr lang="en-GB" sz="1200" b="1" dirty="0">
                          <a:solidFill>
                            <a:schemeClr val="tx1"/>
                          </a:solidFill>
                          <a:latin typeface="Heebo"/>
                          <a:cs typeface="Heebo"/>
                        </a:rPr>
                        <a:t>Intensity Reduction Method (Physical or Economic):</a:t>
                      </a:r>
                    </a:p>
                    <a:p>
                      <a:pPr marL="171450" indent="-171450" algn="l" defTabSz="914400" rtl="0" eaLnBrk="1" latinLnBrk="0" hangingPunct="1">
                        <a:spcBef>
                          <a:spcPts val="600"/>
                        </a:spcBef>
                        <a:buClr>
                          <a:schemeClr val="accent2"/>
                        </a:buClr>
                        <a:buFontTx/>
                        <a:buChar char="-"/>
                      </a:pPr>
                      <a:r>
                        <a:rPr lang="en-GB" sz="1200" kern="1200" dirty="0">
                          <a:solidFill>
                            <a:schemeClr val="tx1"/>
                          </a:solidFill>
                          <a:latin typeface="Heebo"/>
                          <a:ea typeface="+mn-ea"/>
                          <a:cs typeface="Heebo"/>
                        </a:rPr>
                        <a:t>97% physical intensity reduction </a:t>
                      </a:r>
                      <a:r>
                        <a:rPr lang="en-GB" sz="1200" b="1" dirty="0">
                          <a:latin typeface="Heebo" pitchFamily="2" charset="-79"/>
                          <a:cs typeface="Heebo" pitchFamily="2" charset="-79"/>
                        </a:rPr>
                        <a:t>AND </a:t>
                      </a:r>
                      <a:r>
                        <a:rPr lang="en-US" sz="1200" b="0" dirty="0" err="1">
                          <a:latin typeface="Heebo" pitchFamily="2" charset="-79"/>
                          <a:cs typeface="Heebo" pitchFamily="2" charset="-79"/>
                        </a:rPr>
                        <a:t>neutralisation</a:t>
                      </a:r>
                      <a:r>
                        <a:rPr lang="en-US" sz="1200" b="0" dirty="0">
                          <a:latin typeface="Heebo" pitchFamily="2" charset="-79"/>
                          <a:cs typeface="Heebo" pitchFamily="2" charset="-79"/>
                        </a:rPr>
                        <a:t> of remaining residual emissions by permanent, physical carbon removals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5240844"/>
                  </a:ext>
                </a:extLst>
              </a:tr>
            </a:tbl>
          </a:graphicData>
        </a:graphic>
      </p:graphicFrame>
      <p:sp>
        <p:nvSpPr>
          <p:cNvPr id="7" name="Rectangle 6">
            <a:extLst>
              <a:ext uri="{FF2B5EF4-FFF2-40B4-BE49-F238E27FC236}">
                <a16:creationId xmlns:a16="http://schemas.microsoft.com/office/drawing/2014/main" id="{E17321D2-2FCC-0ED2-6D06-9BF1D52050DF}"/>
              </a:ext>
            </a:extLst>
          </p:cNvPr>
          <p:cNvSpPr>
            <a:spLocks/>
          </p:cNvSpPr>
          <p:nvPr/>
        </p:nvSpPr>
        <p:spPr>
          <a:xfrm>
            <a:off x="-1" y="0"/>
            <a:ext cx="12192001" cy="1281018"/>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9" name="Title 2">
            <a:extLst>
              <a:ext uri="{FF2B5EF4-FFF2-40B4-BE49-F238E27FC236}">
                <a16:creationId xmlns:a16="http://schemas.microsoft.com/office/drawing/2014/main" id="{3801201A-7650-3D63-C686-9CEFE5A68E55}"/>
              </a:ext>
            </a:extLst>
          </p:cNvPr>
          <p:cNvSpPr txBox="1">
            <a:spLocks/>
          </p:cNvSpPr>
          <p:nvPr/>
        </p:nvSpPr>
        <p:spPr>
          <a:xfrm>
            <a:off x="374186" y="291753"/>
            <a:ext cx="11439395" cy="78213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accent6"/>
                </a:solidFill>
                <a:latin typeface="Heebo Black" pitchFamily="2" charset="-79"/>
                <a:cs typeface="Heebo Black" pitchFamily="2" charset="-79"/>
              </a:rPr>
              <a:t>Science-Based Targets for Royal Jersey Laundry</a:t>
            </a:r>
            <a:endParaRPr lang="en-GB" sz="2000" dirty="0">
              <a:solidFill>
                <a:schemeClr val="accent6"/>
              </a:solidFill>
              <a:latin typeface="Heebo" pitchFamily="2" charset="-79"/>
              <a:cs typeface="Heebo" pitchFamily="2" charset="-79"/>
            </a:endParaRPr>
          </a:p>
        </p:txBody>
      </p:sp>
      <p:sp>
        <p:nvSpPr>
          <p:cNvPr id="12" name="TextBox 11">
            <a:extLst>
              <a:ext uri="{FF2B5EF4-FFF2-40B4-BE49-F238E27FC236}">
                <a16:creationId xmlns:a16="http://schemas.microsoft.com/office/drawing/2014/main" id="{15921243-193D-2545-B6A4-6747D077B698}"/>
              </a:ext>
            </a:extLst>
          </p:cNvPr>
          <p:cNvSpPr txBox="1"/>
          <p:nvPr/>
        </p:nvSpPr>
        <p:spPr>
          <a:xfrm>
            <a:off x="1748122" y="5937395"/>
            <a:ext cx="8691513" cy="415498"/>
          </a:xfrm>
          <a:prstGeom prst="rect">
            <a:avLst/>
          </a:prstGeom>
          <a:noFill/>
        </p:spPr>
        <p:txBody>
          <a:bodyPr wrap="square" rtlCol="0">
            <a:spAutoFit/>
          </a:bodyPr>
          <a:lstStyle/>
          <a:p>
            <a:pPr algn="ctr"/>
            <a:r>
              <a:rPr lang="en-GB" sz="1050" b="1">
                <a:latin typeface="Heebo Light" pitchFamily="2" charset="-79"/>
                <a:cs typeface="Heebo Light" pitchFamily="2" charset="-79"/>
              </a:rPr>
              <a:t>*</a:t>
            </a:r>
            <a:r>
              <a:rPr lang="en-GB" sz="1050">
                <a:latin typeface="Heebo Light" pitchFamily="2" charset="-79"/>
                <a:cs typeface="Heebo Light" pitchFamily="2" charset="-79"/>
              </a:rPr>
              <a:t> Currently, the SBTi does not have an official system for validating Scope 3 near-term targets for SMEs. Instead, an SME must commit to measure and reduce their Scope 3 emissions. </a:t>
            </a:r>
            <a:endParaRPr lang="en-GB" sz="1050">
              <a:latin typeface="Heebo Light" pitchFamily="2" charset="-79"/>
            </a:endParaRPr>
          </a:p>
        </p:txBody>
      </p:sp>
      <p:sp>
        <p:nvSpPr>
          <p:cNvPr id="16" name="TextBox 15">
            <a:extLst>
              <a:ext uri="{FF2B5EF4-FFF2-40B4-BE49-F238E27FC236}">
                <a16:creationId xmlns:a16="http://schemas.microsoft.com/office/drawing/2014/main" id="{879AFD27-5DBF-18C0-5E1F-A57711C19009}"/>
              </a:ext>
            </a:extLst>
          </p:cNvPr>
          <p:cNvSpPr txBox="1"/>
          <p:nvPr/>
        </p:nvSpPr>
        <p:spPr>
          <a:xfrm>
            <a:off x="2980049" y="5613322"/>
            <a:ext cx="622765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D2C37"/>
                </a:solidFill>
                <a:effectLst/>
                <a:uLnTx/>
                <a:uFillTx/>
                <a:latin typeface="Heebo Light" pitchFamily="2" charset="-79"/>
                <a:ea typeface="+mn-ea"/>
                <a:cs typeface="+mn-cs"/>
              </a:rPr>
              <a:t>Table </a:t>
            </a:r>
            <a:r>
              <a:rPr kumimoji="0" lang="en-GB" sz="1050" b="1" i="0" u="none" strike="noStrike" kern="1200" cap="none" spc="0" normalizeH="0" baseline="0" noProof="0">
                <a:ln>
                  <a:noFill/>
                </a:ln>
                <a:solidFill>
                  <a:srgbClr val="2D2C37"/>
                </a:solidFill>
                <a:effectLst/>
                <a:uLnTx/>
                <a:uFillTx/>
                <a:latin typeface="Heebo Light" pitchFamily="2" charset="-79"/>
                <a:ea typeface="+mn-ea"/>
                <a:cs typeface="+mn-cs"/>
              </a:rPr>
              <a:t>3</a:t>
            </a:r>
            <a:r>
              <a:rPr lang="en-GB" sz="1050" b="1" dirty="0">
                <a:solidFill>
                  <a:srgbClr val="2D2C37"/>
                </a:solidFill>
                <a:latin typeface="Heebo Light" pitchFamily="2" charset="-79"/>
              </a:rPr>
              <a:t>.</a:t>
            </a:r>
            <a:r>
              <a:rPr kumimoji="0" lang="en-GB" sz="1050" b="0" i="0" u="none" strike="noStrike" kern="1200" cap="none" spc="0" normalizeH="0" baseline="0" noProof="0" dirty="0">
                <a:ln>
                  <a:noFill/>
                </a:ln>
                <a:solidFill>
                  <a:srgbClr val="2D2C37"/>
                </a:solidFill>
                <a:effectLst/>
                <a:uLnTx/>
                <a:uFillTx/>
                <a:latin typeface="Heebo Light" pitchFamily="2" charset="-79"/>
                <a:ea typeface="+mn-ea"/>
                <a:cs typeface="+mn-cs"/>
              </a:rPr>
              <a:t> Overview of </a:t>
            </a:r>
            <a:r>
              <a:rPr lang="en-GB" sz="1050" dirty="0">
                <a:solidFill>
                  <a:srgbClr val="2D2C37"/>
                </a:solidFill>
                <a:latin typeface="Heebo Light" pitchFamily="2" charset="-79"/>
              </a:rPr>
              <a:t>w</a:t>
            </a:r>
            <a:r>
              <a:rPr kumimoji="0" lang="en-GB" sz="1050" b="0" i="0" u="none" strike="noStrike" kern="1200" cap="none" spc="0" normalizeH="0" baseline="0" noProof="0" dirty="0">
                <a:ln>
                  <a:noFill/>
                </a:ln>
                <a:solidFill>
                  <a:srgbClr val="2D2C37"/>
                </a:solidFill>
                <a:effectLst/>
                <a:uLnTx/>
                <a:uFillTx/>
                <a:latin typeface="Heebo Light" pitchFamily="2" charset="-79"/>
                <a:ea typeface="+mn-ea"/>
                <a:cs typeface="+mn-cs"/>
              </a:rPr>
              <a:t>hat science-based targets look like for Royal Jersey Laundry.</a:t>
            </a:r>
          </a:p>
        </p:txBody>
      </p:sp>
    </p:spTree>
    <p:extLst>
      <p:ext uri="{BB962C8B-B14F-4D97-AF65-F5344CB8AC3E}">
        <p14:creationId xmlns:p14="http://schemas.microsoft.com/office/powerpoint/2010/main" val="407385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484A20-8B9B-3C9B-0B62-9EE150C3A978}"/>
              </a:ext>
            </a:extLst>
          </p:cNvPr>
          <p:cNvSpPr>
            <a:spLocks/>
          </p:cNvSpPr>
          <p:nvPr/>
        </p:nvSpPr>
        <p:spPr>
          <a:xfrm>
            <a:off x="-1" y="0"/>
            <a:ext cx="12192001" cy="1281018"/>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4" name="Title 2">
            <a:extLst>
              <a:ext uri="{FF2B5EF4-FFF2-40B4-BE49-F238E27FC236}">
                <a16:creationId xmlns:a16="http://schemas.microsoft.com/office/drawing/2014/main" id="{60CB9666-F3D3-7D9B-ECF5-D91EE9A58426}"/>
              </a:ext>
            </a:extLst>
          </p:cNvPr>
          <p:cNvSpPr txBox="1">
            <a:spLocks/>
          </p:cNvSpPr>
          <p:nvPr/>
        </p:nvSpPr>
        <p:spPr>
          <a:xfrm>
            <a:off x="374186" y="291753"/>
            <a:ext cx="11439395" cy="604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accent6"/>
                </a:solidFill>
                <a:latin typeface="Heebo Black" pitchFamily="2" charset="-79"/>
                <a:cs typeface="Heebo Black" pitchFamily="2" charset="-79"/>
              </a:rPr>
              <a:t>Near-Term Targets</a:t>
            </a:r>
            <a:br>
              <a:rPr lang="en-GB" sz="5400" dirty="0">
                <a:solidFill>
                  <a:schemeClr val="accent6"/>
                </a:solidFill>
                <a:latin typeface="Heebo BOLD" pitchFamily="2" charset="-79"/>
                <a:cs typeface="Heebo BOLD" pitchFamily="2" charset="-79"/>
              </a:rPr>
            </a:br>
            <a:r>
              <a:rPr lang="en-GB" sz="2000" dirty="0">
                <a:solidFill>
                  <a:schemeClr val="accent6"/>
                </a:solidFill>
                <a:latin typeface="Heebo" pitchFamily="2" charset="-79"/>
                <a:cs typeface="Heebo" pitchFamily="2" charset="-79"/>
              </a:rPr>
              <a:t>Scope 1, Absolute Contraction Approach</a:t>
            </a:r>
          </a:p>
        </p:txBody>
      </p:sp>
      <p:graphicFrame>
        <p:nvGraphicFramePr>
          <p:cNvPr id="7" name="Table 6">
            <a:extLst>
              <a:ext uri="{FF2B5EF4-FFF2-40B4-BE49-F238E27FC236}">
                <a16:creationId xmlns:a16="http://schemas.microsoft.com/office/drawing/2014/main" id="{491E07C1-8631-428E-AB7D-99431E605309}"/>
              </a:ext>
            </a:extLst>
          </p:cNvPr>
          <p:cNvGraphicFramePr>
            <a:graphicFrameLocks noGrp="1"/>
          </p:cNvGraphicFramePr>
          <p:nvPr>
            <p:extLst>
              <p:ext uri="{D42A27DB-BD31-4B8C-83A1-F6EECF244321}">
                <p14:modId xmlns:p14="http://schemas.microsoft.com/office/powerpoint/2010/main" val="1854021621"/>
              </p:ext>
            </p:extLst>
          </p:nvPr>
        </p:nvGraphicFramePr>
        <p:xfrm>
          <a:off x="0" y="1373703"/>
          <a:ext cx="12192001" cy="548640"/>
        </p:xfrm>
        <a:graphic>
          <a:graphicData uri="http://schemas.openxmlformats.org/drawingml/2006/table">
            <a:tbl>
              <a:tblPr bandRow="1">
                <a:tableStyleId>{2D5ABB26-0587-4C30-8999-92F81FD0307C}</a:tableStyleId>
              </a:tblPr>
              <a:tblGrid>
                <a:gridCol w="2413591">
                  <a:extLst>
                    <a:ext uri="{9D8B030D-6E8A-4147-A177-3AD203B41FA5}">
                      <a16:colId xmlns:a16="http://schemas.microsoft.com/office/drawing/2014/main" val="1057073719"/>
                    </a:ext>
                  </a:extLst>
                </a:gridCol>
                <a:gridCol w="1629735">
                  <a:extLst>
                    <a:ext uri="{9D8B030D-6E8A-4147-A177-3AD203B41FA5}">
                      <a16:colId xmlns:a16="http://schemas.microsoft.com/office/drawing/2014/main" val="486873418"/>
                    </a:ext>
                  </a:extLst>
                </a:gridCol>
                <a:gridCol w="1629735">
                  <a:extLst>
                    <a:ext uri="{9D8B030D-6E8A-4147-A177-3AD203B41FA5}">
                      <a16:colId xmlns:a16="http://schemas.microsoft.com/office/drawing/2014/main" val="3313283176"/>
                    </a:ext>
                  </a:extLst>
                </a:gridCol>
                <a:gridCol w="1629735">
                  <a:extLst>
                    <a:ext uri="{9D8B030D-6E8A-4147-A177-3AD203B41FA5}">
                      <a16:colId xmlns:a16="http://schemas.microsoft.com/office/drawing/2014/main" val="819826032"/>
                    </a:ext>
                  </a:extLst>
                </a:gridCol>
                <a:gridCol w="1629735">
                  <a:extLst>
                    <a:ext uri="{9D8B030D-6E8A-4147-A177-3AD203B41FA5}">
                      <a16:colId xmlns:a16="http://schemas.microsoft.com/office/drawing/2014/main" val="3360779247"/>
                    </a:ext>
                  </a:extLst>
                </a:gridCol>
                <a:gridCol w="1629735">
                  <a:extLst>
                    <a:ext uri="{9D8B030D-6E8A-4147-A177-3AD203B41FA5}">
                      <a16:colId xmlns:a16="http://schemas.microsoft.com/office/drawing/2014/main" val="1190037625"/>
                    </a:ext>
                  </a:extLst>
                </a:gridCol>
                <a:gridCol w="1629735">
                  <a:extLst>
                    <a:ext uri="{9D8B030D-6E8A-4147-A177-3AD203B41FA5}">
                      <a16:colId xmlns:a16="http://schemas.microsoft.com/office/drawing/2014/main" val="2334202616"/>
                    </a:ext>
                  </a:extLst>
                </a:gridCol>
              </a:tblGrid>
              <a:tr h="0">
                <a:tc rowSpan="2">
                  <a:txBody>
                    <a:bodyPr/>
                    <a:lstStyle/>
                    <a:p>
                      <a:pPr algn="ctr"/>
                      <a:r>
                        <a:rPr lang="en-GB" sz="1200" b="1">
                          <a:latin typeface="Heebo" pitchFamily="2" charset="-79"/>
                          <a:cs typeface="Heebo" pitchFamily="2" charset="-79"/>
                        </a:rPr>
                        <a:t>TARGETS CONTENT</a:t>
                      </a:r>
                      <a:r>
                        <a:rPr lang="en-GB" sz="1200">
                          <a:latin typeface="Heebo" pitchFamily="2" charset="-79"/>
                          <a:cs typeface="Heebo" pitchFamily="2" charset="-79"/>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algn="ctr"/>
                      <a:r>
                        <a:rPr lang="en-GB" sz="1200">
                          <a:solidFill>
                            <a:schemeClr val="bg1"/>
                          </a:solidFill>
                          <a:latin typeface="Heebo" pitchFamily="2" charset="-79"/>
                          <a:cs typeface="Heebo" pitchFamily="2" charset="-79"/>
                        </a:rPr>
                        <a:t>Near-Term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Heebo" pitchFamily="2" charset="-79"/>
                          <a:cs typeface="Heebo" pitchFamily="2" charset="-79"/>
                        </a:rPr>
                        <a:t>Long-Term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Heebo" pitchFamily="2" charset="-79"/>
                        <a:cs typeface="Heebo"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3432125"/>
                  </a:ext>
                </a:extLst>
              </a:tr>
              <a:tr h="0">
                <a:tc vMerge="1">
                  <a:txBody>
                    <a:bodyPr/>
                    <a:lstStyle/>
                    <a:p>
                      <a:pPr algn="ctr"/>
                      <a:endParaRPr lang="en-GB" sz="1200">
                        <a:latin typeface="Heebo" pitchFamily="2" charset="-79"/>
                        <a:cs typeface="Heebo" pitchFamily="2" charset="-79"/>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a:solidFill>
                            <a:schemeClr val="bg1"/>
                          </a:solidFill>
                          <a:latin typeface="Heebo" pitchFamily="2" charset="-79"/>
                          <a:cs typeface="Heebo" pitchFamily="2" charset="-79"/>
                        </a:rPr>
                        <a:t>Scope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200" dirty="0">
                          <a:solidFill>
                            <a:srgbClr val="000000"/>
                          </a:solidFill>
                          <a:latin typeface="Heebo" pitchFamily="2" charset="-79"/>
                          <a:cs typeface="Heebo" pitchFamily="2" charset="-79"/>
                        </a:rPr>
                        <a:t>Scope 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dirty="0">
                          <a:solidFill>
                            <a:schemeClr val="tx1"/>
                          </a:solidFill>
                          <a:latin typeface="Heebo" pitchFamily="2" charset="-79"/>
                          <a:cs typeface="Heebo" pitchFamily="2" charset="-79"/>
                        </a:rPr>
                        <a:t>Scope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latin typeface="Heebo" pitchFamily="2" charset="-79"/>
                          <a:cs typeface="Heebo" pitchFamily="2" charset="-79"/>
                        </a:rPr>
                        <a:t>Scope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latin typeface="Heebo" pitchFamily="2" charset="-79"/>
                          <a:cs typeface="Heebo" pitchFamily="2" charset="-79"/>
                        </a:rPr>
                        <a:t>Scope 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dirty="0">
                          <a:latin typeface="Heebo" pitchFamily="2" charset="-79"/>
                          <a:cs typeface="Heebo" pitchFamily="2" charset="-79"/>
                        </a:rPr>
                        <a:t>Scope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930387628"/>
                  </a:ext>
                </a:extLst>
              </a:tr>
            </a:tbl>
          </a:graphicData>
        </a:graphic>
      </p:graphicFrame>
      <p:sp>
        <p:nvSpPr>
          <p:cNvPr id="19" name="Content Placeholder 2">
            <a:extLst>
              <a:ext uri="{FF2B5EF4-FFF2-40B4-BE49-F238E27FC236}">
                <a16:creationId xmlns:a16="http://schemas.microsoft.com/office/drawing/2014/main" id="{73669018-E063-7418-89E1-D2624F8A46B8}"/>
              </a:ext>
            </a:extLst>
          </p:cNvPr>
          <p:cNvSpPr txBox="1">
            <a:spLocks/>
          </p:cNvSpPr>
          <p:nvPr/>
        </p:nvSpPr>
        <p:spPr>
          <a:xfrm>
            <a:off x="5926615" y="2371570"/>
            <a:ext cx="5886966" cy="3724096"/>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400" b="1" dirty="0">
                <a:solidFill>
                  <a:schemeClr val="accent6"/>
                </a:solidFill>
                <a:latin typeface="Heebo"/>
                <a:cs typeface="Heebo"/>
              </a:rPr>
              <a:t>Approach: </a:t>
            </a:r>
            <a:r>
              <a:rPr lang="en-GB" sz="1400" dirty="0">
                <a:solidFill>
                  <a:schemeClr val="accent6"/>
                </a:solidFill>
                <a:latin typeface="Heebo"/>
                <a:cs typeface="Heebo"/>
              </a:rPr>
              <a:t>Absolute Reduction</a:t>
            </a:r>
          </a:p>
          <a:p>
            <a:pPr marL="0" indent="0">
              <a:lnSpc>
                <a:spcPct val="100000"/>
              </a:lnSpc>
              <a:spcBef>
                <a:spcPts val="600"/>
              </a:spcBef>
              <a:buNone/>
            </a:pPr>
            <a:r>
              <a:rPr lang="en-GB" sz="1400" b="1" dirty="0">
                <a:solidFill>
                  <a:schemeClr val="accent6"/>
                </a:solidFill>
                <a:latin typeface="Heebo"/>
                <a:cs typeface="Heebo"/>
              </a:rPr>
              <a:t>Target Year: </a:t>
            </a:r>
            <a:r>
              <a:rPr lang="en-GB" sz="1400" dirty="0">
                <a:solidFill>
                  <a:schemeClr val="accent6"/>
                </a:solidFill>
                <a:latin typeface="Heebo"/>
                <a:cs typeface="Heebo"/>
              </a:rPr>
              <a:t>2030</a:t>
            </a:r>
          </a:p>
          <a:p>
            <a:pPr marL="0" indent="0">
              <a:lnSpc>
                <a:spcPct val="100000"/>
              </a:lnSpc>
              <a:spcBef>
                <a:spcPts val="600"/>
              </a:spcBef>
              <a:buNone/>
            </a:pPr>
            <a:r>
              <a:rPr lang="en-GB" sz="1400" b="1" dirty="0">
                <a:solidFill>
                  <a:schemeClr val="accent6"/>
                </a:solidFill>
                <a:latin typeface="Heebo"/>
                <a:cs typeface="Heebo"/>
              </a:rPr>
              <a:t>Reduction Ambition: </a:t>
            </a:r>
            <a:r>
              <a:rPr lang="en-GB" sz="1400" dirty="0">
                <a:solidFill>
                  <a:schemeClr val="accent6"/>
                </a:solidFill>
                <a:latin typeface="Heebo"/>
                <a:cs typeface="Heebo"/>
              </a:rPr>
              <a:t>42% (Minimum Requirement)</a:t>
            </a:r>
          </a:p>
          <a:p>
            <a:pPr marL="0" indent="0">
              <a:lnSpc>
                <a:spcPct val="100000"/>
              </a:lnSpc>
              <a:spcBef>
                <a:spcPts val="600"/>
              </a:spcBef>
              <a:buNone/>
            </a:pPr>
            <a:endParaRPr lang="en-GB" sz="1400" dirty="0">
              <a:highlight>
                <a:srgbClr val="FFFF00"/>
              </a:highlight>
              <a:latin typeface="Heebo" pitchFamily="2" charset="-79"/>
              <a:cs typeface="Heebo" pitchFamily="2" charset="-79"/>
            </a:endParaRPr>
          </a:p>
          <a:p>
            <a:pPr marL="0" lvl="0" indent="0">
              <a:lnSpc>
                <a:spcPct val="100000"/>
              </a:lnSpc>
              <a:buClr>
                <a:srgbClr val="FF7600"/>
              </a:buClr>
              <a:buNone/>
              <a:defRPr/>
            </a:pPr>
            <a:r>
              <a:rPr lang="en-GB" sz="1400" dirty="0">
                <a:solidFill>
                  <a:srgbClr val="000000"/>
                </a:solidFill>
                <a:latin typeface="Heebo" pitchFamily="2" charset="-79"/>
                <a:cs typeface="Heebo" pitchFamily="2" charset="-79"/>
              </a:rPr>
              <a:t>For its scope 1 near-term target, Royal Jersey Laundry’s target is a </a:t>
            </a:r>
            <a:r>
              <a:rPr lang="en-GB" sz="1400" b="1" dirty="0">
                <a:solidFill>
                  <a:schemeClr val="accent2"/>
                </a:solidFill>
                <a:latin typeface="Heebo" pitchFamily="2" charset="-79"/>
                <a:cs typeface="Heebo" pitchFamily="2" charset="-79"/>
              </a:rPr>
              <a:t>42% reduction in absolute scope 1 emissions by 2030</a:t>
            </a:r>
            <a:r>
              <a:rPr lang="en-GB" sz="1400" dirty="0">
                <a:solidFill>
                  <a:srgbClr val="2D2C37"/>
                </a:solidFill>
                <a:latin typeface="Heebo" pitchFamily="2" charset="-79"/>
                <a:cs typeface="Heebo" pitchFamily="2" charset="-79"/>
              </a:rPr>
              <a:t>.  </a:t>
            </a:r>
          </a:p>
          <a:p>
            <a:pPr marL="0" lvl="0" indent="0">
              <a:lnSpc>
                <a:spcPct val="100000"/>
              </a:lnSpc>
              <a:buClr>
                <a:srgbClr val="FF7600"/>
              </a:buClr>
              <a:buNone/>
              <a:defRPr/>
            </a:pPr>
            <a:r>
              <a:rPr lang="en-GB" sz="1400" dirty="0">
                <a:solidFill>
                  <a:srgbClr val="000000"/>
                </a:solidFill>
                <a:latin typeface="Heebo" pitchFamily="2" charset="-79"/>
                <a:cs typeface="Heebo" pitchFamily="2" charset="-79"/>
              </a:rPr>
              <a:t>In 2024, </a:t>
            </a:r>
            <a:r>
              <a:rPr lang="en-GB" sz="1400" b="1" dirty="0">
                <a:solidFill>
                  <a:schemeClr val="accent2"/>
                </a:solidFill>
                <a:latin typeface="Heebo" pitchFamily="2" charset="-79"/>
                <a:cs typeface="Heebo" pitchFamily="2" charset="-79"/>
              </a:rPr>
              <a:t>scope 1 emissions made up 48.7% </a:t>
            </a:r>
            <a:r>
              <a:rPr lang="en-GB" sz="1400" dirty="0">
                <a:solidFill>
                  <a:srgbClr val="000000"/>
                </a:solidFill>
                <a:latin typeface="Heebo" pitchFamily="2" charset="-79"/>
                <a:cs typeface="Heebo" pitchFamily="2" charset="-79"/>
              </a:rPr>
              <a:t>of Royal Jersey Laundry’s carbon footprint. These largely came from </a:t>
            </a:r>
            <a:r>
              <a:rPr lang="en-GB" sz="1400" b="1" dirty="0">
                <a:solidFill>
                  <a:schemeClr val="accent2"/>
                </a:solidFill>
                <a:latin typeface="Heebo" pitchFamily="2" charset="-79"/>
                <a:cs typeface="Heebo" pitchFamily="2" charset="-79"/>
              </a:rPr>
              <a:t>natural gas used on site </a:t>
            </a:r>
            <a:r>
              <a:rPr lang="en-GB" sz="1400" dirty="0">
                <a:solidFill>
                  <a:srgbClr val="000000"/>
                </a:solidFill>
                <a:latin typeface="Heebo" pitchFamily="2" charset="-79"/>
                <a:cs typeface="Heebo" pitchFamily="2" charset="-79"/>
              </a:rPr>
              <a:t>(81.9%) as well as </a:t>
            </a:r>
            <a:r>
              <a:rPr lang="en-GB" sz="1400" b="1" dirty="0">
                <a:solidFill>
                  <a:schemeClr val="accent2"/>
                </a:solidFill>
                <a:latin typeface="Heebo" pitchFamily="2" charset="-79"/>
                <a:cs typeface="Heebo" pitchFamily="2" charset="-79"/>
              </a:rPr>
              <a:t>fuels used in company-owned and leased vehicles </a:t>
            </a:r>
            <a:r>
              <a:rPr lang="en-GB" sz="1400" dirty="0">
                <a:solidFill>
                  <a:srgbClr val="000000"/>
                </a:solidFill>
                <a:latin typeface="Heebo" pitchFamily="2" charset="-79"/>
                <a:cs typeface="Heebo" pitchFamily="2" charset="-79"/>
              </a:rPr>
              <a:t>(18.1%).</a:t>
            </a:r>
          </a:p>
          <a:p>
            <a:pPr marL="0" lvl="0" indent="0">
              <a:lnSpc>
                <a:spcPct val="100000"/>
              </a:lnSpc>
              <a:buClr>
                <a:srgbClr val="FF7600"/>
              </a:buClr>
              <a:buNone/>
              <a:defRPr/>
            </a:pPr>
            <a:r>
              <a:rPr lang="en-GB" sz="1400" dirty="0">
                <a:solidFill>
                  <a:srgbClr val="000000"/>
                </a:solidFill>
                <a:latin typeface="Heebo" pitchFamily="2" charset="-79"/>
                <a:cs typeface="Heebo" pitchFamily="2" charset="-79"/>
              </a:rPr>
              <a:t>It should be noted that in 2024, there were no fugitive losses (or refrigerant leaks). However, as these leaks are variable year-to-year, Royal Jersey Laundry should continue to track any refrigerant top ups and conduct regular maintenance on any A/C units to minimise leakage.</a:t>
            </a:r>
          </a:p>
        </p:txBody>
      </p:sp>
      <p:graphicFrame>
        <p:nvGraphicFramePr>
          <p:cNvPr id="3" name="Chart 2">
            <a:extLst>
              <a:ext uri="{FF2B5EF4-FFF2-40B4-BE49-F238E27FC236}">
                <a16:creationId xmlns:a16="http://schemas.microsoft.com/office/drawing/2014/main" id="{BB7F7E7F-E244-4790-A24C-858BE76C1F96}"/>
              </a:ext>
            </a:extLst>
          </p:cNvPr>
          <p:cNvGraphicFramePr>
            <a:graphicFrameLocks/>
          </p:cNvGraphicFramePr>
          <p:nvPr>
            <p:extLst>
              <p:ext uri="{D42A27DB-BD31-4B8C-83A1-F6EECF244321}">
                <p14:modId xmlns:p14="http://schemas.microsoft.com/office/powerpoint/2010/main" val="1867992777"/>
              </p:ext>
            </p:extLst>
          </p:nvPr>
        </p:nvGraphicFramePr>
        <p:xfrm>
          <a:off x="374186" y="2263922"/>
          <a:ext cx="5379291" cy="35490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1F39112-20A6-C1CB-A29D-6B19072D24CA}"/>
              </a:ext>
            </a:extLst>
          </p:cNvPr>
          <p:cNvSpPr txBox="1"/>
          <p:nvPr/>
        </p:nvSpPr>
        <p:spPr>
          <a:xfrm rot="10800000" flipV="1">
            <a:off x="865414" y="5833586"/>
            <a:ext cx="4888062" cy="253916"/>
          </a:xfrm>
          <a:prstGeom prst="rect">
            <a:avLst/>
          </a:prstGeom>
          <a:noFill/>
        </p:spPr>
        <p:txBody>
          <a:bodyPr wrap="square" rtlCol="0">
            <a:spAutoFit/>
          </a:bodyPr>
          <a:lstStyle/>
          <a:p>
            <a:pPr algn="ctr"/>
            <a:r>
              <a:rPr lang="en-GB" sz="1050" b="1">
                <a:latin typeface="Heebo Light" panose="00000400000000000000" pitchFamily="2" charset="-79"/>
                <a:cs typeface="Heebo Light" panose="00000400000000000000" pitchFamily="2" charset="-79"/>
              </a:rPr>
              <a:t>Figure 3. </a:t>
            </a:r>
            <a:r>
              <a:rPr lang="en-GB" sz="1050">
                <a:latin typeface="Heebo Light" panose="00000400000000000000" pitchFamily="2" charset="-79"/>
                <a:cs typeface="Heebo Light" panose="00000400000000000000" pitchFamily="2" charset="-79"/>
              </a:rPr>
              <a:t>Scope 1 near-term Science Based Target.</a:t>
            </a:r>
          </a:p>
        </p:txBody>
      </p:sp>
    </p:spTree>
    <p:extLst>
      <p:ext uri="{BB962C8B-B14F-4D97-AF65-F5344CB8AC3E}">
        <p14:creationId xmlns:p14="http://schemas.microsoft.com/office/powerpoint/2010/main" val="256918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F5731-6930-C172-BA73-EF53D83850C8}"/>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CD2EF13-9D0C-420F-BE7F-50C8F9EE09C8}"/>
              </a:ext>
            </a:extLst>
          </p:cNvPr>
          <p:cNvGraphicFramePr>
            <a:graphicFrameLocks/>
          </p:cNvGraphicFramePr>
          <p:nvPr>
            <p:extLst>
              <p:ext uri="{D42A27DB-BD31-4B8C-83A1-F6EECF244321}">
                <p14:modId xmlns:p14="http://schemas.microsoft.com/office/powerpoint/2010/main" val="2426178610"/>
              </p:ext>
            </p:extLst>
          </p:nvPr>
        </p:nvGraphicFramePr>
        <p:xfrm>
          <a:off x="374186" y="2263922"/>
          <a:ext cx="5379291" cy="354905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8F7229DE-AB7B-1024-C6A7-51AE19F59323}"/>
              </a:ext>
            </a:extLst>
          </p:cNvPr>
          <p:cNvSpPr>
            <a:spLocks/>
          </p:cNvSpPr>
          <p:nvPr/>
        </p:nvSpPr>
        <p:spPr>
          <a:xfrm>
            <a:off x="-1" y="0"/>
            <a:ext cx="12192001" cy="1281018"/>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4" name="Title 2">
            <a:extLst>
              <a:ext uri="{FF2B5EF4-FFF2-40B4-BE49-F238E27FC236}">
                <a16:creationId xmlns:a16="http://schemas.microsoft.com/office/drawing/2014/main" id="{1074F1A8-F7B3-EAB0-7AC7-0CE56337C785}"/>
              </a:ext>
            </a:extLst>
          </p:cNvPr>
          <p:cNvSpPr txBox="1">
            <a:spLocks/>
          </p:cNvSpPr>
          <p:nvPr/>
        </p:nvSpPr>
        <p:spPr>
          <a:xfrm>
            <a:off x="374186" y="291753"/>
            <a:ext cx="11439395" cy="604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accent6"/>
                </a:solidFill>
                <a:latin typeface="Heebo Black" pitchFamily="2" charset="-79"/>
                <a:cs typeface="Heebo Black" pitchFamily="2" charset="-79"/>
              </a:rPr>
              <a:t>Near-Term Targets</a:t>
            </a:r>
            <a:br>
              <a:rPr lang="en-GB" sz="5400" dirty="0">
                <a:solidFill>
                  <a:schemeClr val="accent6"/>
                </a:solidFill>
                <a:latin typeface="Heebo BOLD" pitchFamily="2" charset="-79"/>
                <a:cs typeface="Heebo BOLD" pitchFamily="2" charset="-79"/>
              </a:rPr>
            </a:br>
            <a:r>
              <a:rPr lang="en-GB" sz="2000" dirty="0">
                <a:solidFill>
                  <a:schemeClr val="accent6"/>
                </a:solidFill>
                <a:latin typeface="Heebo" pitchFamily="2" charset="-79"/>
                <a:cs typeface="Heebo" pitchFamily="2" charset="-79"/>
              </a:rPr>
              <a:t>Scope 2, Absolute Contraction Approach</a:t>
            </a:r>
          </a:p>
        </p:txBody>
      </p:sp>
      <p:graphicFrame>
        <p:nvGraphicFramePr>
          <p:cNvPr id="7" name="Table 6">
            <a:extLst>
              <a:ext uri="{FF2B5EF4-FFF2-40B4-BE49-F238E27FC236}">
                <a16:creationId xmlns:a16="http://schemas.microsoft.com/office/drawing/2014/main" id="{398C5AEB-36E2-69B6-C6F4-9C62F89CA774}"/>
              </a:ext>
            </a:extLst>
          </p:cNvPr>
          <p:cNvGraphicFramePr>
            <a:graphicFrameLocks noGrp="1"/>
          </p:cNvGraphicFramePr>
          <p:nvPr>
            <p:extLst>
              <p:ext uri="{D42A27DB-BD31-4B8C-83A1-F6EECF244321}">
                <p14:modId xmlns:p14="http://schemas.microsoft.com/office/powerpoint/2010/main" val="608945571"/>
              </p:ext>
            </p:extLst>
          </p:nvPr>
        </p:nvGraphicFramePr>
        <p:xfrm>
          <a:off x="0" y="1373703"/>
          <a:ext cx="12192001" cy="548640"/>
        </p:xfrm>
        <a:graphic>
          <a:graphicData uri="http://schemas.openxmlformats.org/drawingml/2006/table">
            <a:tbl>
              <a:tblPr bandRow="1">
                <a:tableStyleId>{2D5ABB26-0587-4C30-8999-92F81FD0307C}</a:tableStyleId>
              </a:tblPr>
              <a:tblGrid>
                <a:gridCol w="2413591">
                  <a:extLst>
                    <a:ext uri="{9D8B030D-6E8A-4147-A177-3AD203B41FA5}">
                      <a16:colId xmlns:a16="http://schemas.microsoft.com/office/drawing/2014/main" val="1057073719"/>
                    </a:ext>
                  </a:extLst>
                </a:gridCol>
                <a:gridCol w="1629735">
                  <a:extLst>
                    <a:ext uri="{9D8B030D-6E8A-4147-A177-3AD203B41FA5}">
                      <a16:colId xmlns:a16="http://schemas.microsoft.com/office/drawing/2014/main" val="486873418"/>
                    </a:ext>
                  </a:extLst>
                </a:gridCol>
                <a:gridCol w="1629735">
                  <a:extLst>
                    <a:ext uri="{9D8B030D-6E8A-4147-A177-3AD203B41FA5}">
                      <a16:colId xmlns:a16="http://schemas.microsoft.com/office/drawing/2014/main" val="3313283176"/>
                    </a:ext>
                  </a:extLst>
                </a:gridCol>
                <a:gridCol w="1629735">
                  <a:extLst>
                    <a:ext uri="{9D8B030D-6E8A-4147-A177-3AD203B41FA5}">
                      <a16:colId xmlns:a16="http://schemas.microsoft.com/office/drawing/2014/main" val="819826032"/>
                    </a:ext>
                  </a:extLst>
                </a:gridCol>
                <a:gridCol w="1629735">
                  <a:extLst>
                    <a:ext uri="{9D8B030D-6E8A-4147-A177-3AD203B41FA5}">
                      <a16:colId xmlns:a16="http://schemas.microsoft.com/office/drawing/2014/main" val="3360779247"/>
                    </a:ext>
                  </a:extLst>
                </a:gridCol>
                <a:gridCol w="1629735">
                  <a:extLst>
                    <a:ext uri="{9D8B030D-6E8A-4147-A177-3AD203B41FA5}">
                      <a16:colId xmlns:a16="http://schemas.microsoft.com/office/drawing/2014/main" val="1190037625"/>
                    </a:ext>
                  </a:extLst>
                </a:gridCol>
                <a:gridCol w="1629735">
                  <a:extLst>
                    <a:ext uri="{9D8B030D-6E8A-4147-A177-3AD203B41FA5}">
                      <a16:colId xmlns:a16="http://schemas.microsoft.com/office/drawing/2014/main" val="2334202616"/>
                    </a:ext>
                  </a:extLst>
                </a:gridCol>
              </a:tblGrid>
              <a:tr h="0">
                <a:tc rowSpan="2">
                  <a:txBody>
                    <a:bodyPr/>
                    <a:lstStyle/>
                    <a:p>
                      <a:pPr algn="ctr"/>
                      <a:r>
                        <a:rPr lang="en-GB" sz="1200" b="1">
                          <a:latin typeface="Heebo" pitchFamily="2" charset="-79"/>
                          <a:cs typeface="Heebo" pitchFamily="2" charset="-79"/>
                        </a:rPr>
                        <a:t>TARGETS CONTENT</a:t>
                      </a:r>
                      <a:r>
                        <a:rPr lang="en-GB" sz="1200">
                          <a:latin typeface="Heebo" pitchFamily="2" charset="-79"/>
                          <a:cs typeface="Heebo" pitchFamily="2" charset="-79"/>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algn="ctr"/>
                      <a:r>
                        <a:rPr lang="en-GB" sz="1200">
                          <a:solidFill>
                            <a:schemeClr val="bg1"/>
                          </a:solidFill>
                          <a:latin typeface="Heebo" pitchFamily="2" charset="-79"/>
                          <a:cs typeface="Heebo" pitchFamily="2" charset="-79"/>
                        </a:rPr>
                        <a:t>Near-Term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Heebo" pitchFamily="2" charset="-79"/>
                          <a:cs typeface="Heebo" pitchFamily="2" charset="-79"/>
                        </a:rPr>
                        <a:t>Long-Term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Heebo" pitchFamily="2" charset="-79"/>
                        <a:cs typeface="Heebo"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3432125"/>
                  </a:ext>
                </a:extLst>
              </a:tr>
              <a:tr h="0">
                <a:tc vMerge="1">
                  <a:txBody>
                    <a:bodyPr/>
                    <a:lstStyle/>
                    <a:p>
                      <a:pPr algn="ctr"/>
                      <a:endParaRPr lang="en-GB" sz="1200">
                        <a:latin typeface="Heebo" pitchFamily="2" charset="-79"/>
                        <a:cs typeface="Heebo" pitchFamily="2" charset="-79"/>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dirty="0">
                          <a:solidFill>
                            <a:srgbClr val="000000"/>
                          </a:solidFill>
                          <a:latin typeface="Heebo" pitchFamily="2" charset="-79"/>
                          <a:cs typeface="Heebo" pitchFamily="2" charset="-79"/>
                        </a:rPr>
                        <a:t>Scope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dirty="0">
                          <a:solidFill>
                            <a:schemeClr val="bg1"/>
                          </a:solidFill>
                          <a:latin typeface="Heebo" pitchFamily="2" charset="-79"/>
                          <a:cs typeface="Heebo" pitchFamily="2" charset="-79"/>
                        </a:rPr>
                        <a:t>Scope 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B5A8"/>
                    </a:solidFill>
                  </a:tcPr>
                </a:tc>
                <a:tc>
                  <a:txBody>
                    <a:bodyPr/>
                    <a:lstStyle/>
                    <a:p>
                      <a:pPr algn="ctr"/>
                      <a:r>
                        <a:rPr lang="en-GB" sz="1200" dirty="0">
                          <a:solidFill>
                            <a:schemeClr val="tx1"/>
                          </a:solidFill>
                          <a:latin typeface="Heebo" pitchFamily="2" charset="-79"/>
                          <a:cs typeface="Heebo" pitchFamily="2" charset="-79"/>
                        </a:rPr>
                        <a:t>Scope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latin typeface="Heebo" pitchFamily="2" charset="-79"/>
                          <a:cs typeface="Heebo" pitchFamily="2" charset="-79"/>
                        </a:rPr>
                        <a:t>Scope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latin typeface="Heebo" pitchFamily="2" charset="-79"/>
                          <a:cs typeface="Heebo" pitchFamily="2" charset="-79"/>
                        </a:rPr>
                        <a:t>Scope 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dirty="0">
                          <a:latin typeface="Heebo" pitchFamily="2" charset="-79"/>
                          <a:cs typeface="Heebo" pitchFamily="2" charset="-79"/>
                        </a:rPr>
                        <a:t>Scope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930387628"/>
                  </a:ext>
                </a:extLst>
              </a:tr>
            </a:tbl>
          </a:graphicData>
        </a:graphic>
      </p:graphicFrame>
      <p:sp>
        <p:nvSpPr>
          <p:cNvPr id="8" name="Content Placeholder 2">
            <a:extLst>
              <a:ext uri="{FF2B5EF4-FFF2-40B4-BE49-F238E27FC236}">
                <a16:creationId xmlns:a16="http://schemas.microsoft.com/office/drawing/2014/main" id="{39A601D9-94C5-4C67-F80C-9B2C4A3B8F55}"/>
              </a:ext>
            </a:extLst>
          </p:cNvPr>
          <p:cNvSpPr txBox="1">
            <a:spLocks/>
          </p:cNvSpPr>
          <p:nvPr/>
        </p:nvSpPr>
        <p:spPr>
          <a:xfrm>
            <a:off x="5926615" y="2371570"/>
            <a:ext cx="5379291" cy="2518638"/>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400" b="1" dirty="0">
                <a:solidFill>
                  <a:schemeClr val="accent6"/>
                </a:solidFill>
                <a:latin typeface="Heebo"/>
                <a:cs typeface="Heebo"/>
              </a:rPr>
              <a:t>Approach: </a:t>
            </a:r>
            <a:r>
              <a:rPr lang="en-GB" sz="1400" dirty="0">
                <a:solidFill>
                  <a:schemeClr val="accent6"/>
                </a:solidFill>
                <a:latin typeface="Heebo"/>
                <a:cs typeface="Heebo"/>
              </a:rPr>
              <a:t>Absolute Reduction</a:t>
            </a:r>
          </a:p>
          <a:p>
            <a:pPr marL="0" indent="0">
              <a:lnSpc>
                <a:spcPct val="100000"/>
              </a:lnSpc>
              <a:spcBef>
                <a:spcPts val="600"/>
              </a:spcBef>
              <a:buNone/>
            </a:pPr>
            <a:r>
              <a:rPr lang="en-GB" sz="1400" b="1" dirty="0">
                <a:solidFill>
                  <a:schemeClr val="accent6"/>
                </a:solidFill>
                <a:latin typeface="Heebo"/>
                <a:cs typeface="Heebo"/>
              </a:rPr>
              <a:t>Target Year: </a:t>
            </a:r>
            <a:r>
              <a:rPr lang="en-GB" sz="1400" dirty="0">
                <a:solidFill>
                  <a:schemeClr val="accent6"/>
                </a:solidFill>
                <a:latin typeface="Heebo"/>
                <a:cs typeface="Heebo"/>
              </a:rPr>
              <a:t>2030</a:t>
            </a:r>
          </a:p>
          <a:p>
            <a:pPr marL="0" indent="0">
              <a:lnSpc>
                <a:spcPct val="100000"/>
              </a:lnSpc>
              <a:spcBef>
                <a:spcPts val="600"/>
              </a:spcBef>
              <a:buNone/>
            </a:pPr>
            <a:r>
              <a:rPr lang="en-GB" sz="1400" b="1" dirty="0">
                <a:solidFill>
                  <a:schemeClr val="accent6"/>
                </a:solidFill>
                <a:latin typeface="Heebo"/>
                <a:cs typeface="Heebo"/>
              </a:rPr>
              <a:t>Reduction Ambition: </a:t>
            </a:r>
            <a:r>
              <a:rPr lang="en-GB" sz="1400" dirty="0">
                <a:solidFill>
                  <a:schemeClr val="accent6"/>
                </a:solidFill>
                <a:latin typeface="Heebo"/>
                <a:cs typeface="Heebo"/>
              </a:rPr>
              <a:t>42% (Minimum Requirement)</a:t>
            </a:r>
          </a:p>
          <a:p>
            <a:pPr marL="0" indent="0">
              <a:lnSpc>
                <a:spcPct val="100000"/>
              </a:lnSpc>
              <a:spcBef>
                <a:spcPts val="600"/>
              </a:spcBef>
              <a:buNone/>
            </a:pPr>
            <a:endParaRPr lang="en-GB" sz="1400" dirty="0">
              <a:highlight>
                <a:srgbClr val="FFFF00"/>
              </a:highlight>
              <a:latin typeface="Heebo" pitchFamily="2" charset="-79"/>
              <a:cs typeface="Heebo" pitchFamily="2" charset="-79"/>
            </a:endParaRPr>
          </a:p>
          <a:p>
            <a:pPr marL="0" lvl="0" indent="0">
              <a:lnSpc>
                <a:spcPct val="100000"/>
              </a:lnSpc>
              <a:buClr>
                <a:srgbClr val="FF7600"/>
              </a:buClr>
              <a:buNone/>
              <a:defRPr/>
            </a:pPr>
            <a:r>
              <a:rPr lang="en-GB" sz="1400" dirty="0">
                <a:solidFill>
                  <a:srgbClr val="000000"/>
                </a:solidFill>
                <a:latin typeface="Heebo" pitchFamily="2" charset="-79"/>
                <a:cs typeface="Heebo" pitchFamily="2" charset="-79"/>
              </a:rPr>
              <a:t>For its scope 2 near-term target, Royal Jersey Laundry’s target is a </a:t>
            </a:r>
            <a:r>
              <a:rPr lang="en-GB" sz="1400" b="1" dirty="0">
                <a:solidFill>
                  <a:schemeClr val="accent2"/>
                </a:solidFill>
                <a:latin typeface="Heebo" pitchFamily="2" charset="-79"/>
                <a:cs typeface="Heebo" pitchFamily="2" charset="-79"/>
              </a:rPr>
              <a:t>42% reduction in absolute scope 2 emissions by 2030</a:t>
            </a:r>
            <a:r>
              <a:rPr lang="en-GB" sz="1400" dirty="0">
                <a:solidFill>
                  <a:srgbClr val="2D2C37"/>
                </a:solidFill>
                <a:latin typeface="Heebo" pitchFamily="2" charset="-79"/>
                <a:cs typeface="Heebo" pitchFamily="2" charset="-79"/>
              </a:rPr>
              <a:t>.  </a:t>
            </a:r>
          </a:p>
          <a:p>
            <a:pPr marL="0" lvl="0" indent="0">
              <a:lnSpc>
                <a:spcPct val="100000"/>
              </a:lnSpc>
              <a:buClr>
                <a:srgbClr val="FF7600"/>
              </a:buClr>
              <a:buNone/>
              <a:defRPr/>
            </a:pPr>
            <a:r>
              <a:rPr lang="en-GB" sz="1400" dirty="0">
                <a:solidFill>
                  <a:srgbClr val="000000"/>
                </a:solidFill>
                <a:latin typeface="Heebo" pitchFamily="2" charset="-79"/>
                <a:cs typeface="Heebo" pitchFamily="2" charset="-79"/>
              </a:rPr>
              <a:t>In 2024, </a:t>
            </a:r>
            <a:r>
              <a:rPr lang="en-GB" sz="1400" b="1" dirty="0">
                <a:solidFill>
                  <a:schemeClr val="accent2"/>
                </a:solidFill>
                <a:latin typeface="Heebo" pitchFamily="2" charset="-79"/>
                <a:cs typeface="Heebo" pitchFamily="2" charset="-79"/>
              </a:rPr>
              <a:t>scope 2 emissions made up 6.4% </a:t>
            </a:r>
            <a:r>
              <a:rPr lang="en-GB" sz="1400" dirty="0">
                <a:solidFill>
                  <a:srgbClr val="000000"/>
                </a:solidFill>
                <a:latin typeface="Heebo" pitchFamily="2" charset="-79"/>
                <a:cs typeface="Heebo" pitchFamily="2" charset="-79"/>
              </a:rPr>
              <a:t>of Royal Jersey Laundry’s carbon footprint. These scope 2 emissions came entirely from </a:t>
            </a:r>
            <a:r>
              <a:rPr lang="en-GB" sz="1400" b="1" dirty="0">
                <a:solidFill>
                  <a:schemeClr val="accent2"/>
                </a:solidFill>
                <a:latin typeface="Heebo" pitchFamily="2" charset="-79"/>
                <a:cs typeface="Heebo" pitchFamily="2" charset="-79"/>
              </a:rPr>
              <a:t>electricity used on site</a:t>
            </a:r>
            <a:r>
              <a:rPr lang="en-GB" sz="1400" dirty="0">
                <a:solidFill>
                  <a:srgbClr val="000000"/>
                </a:solidFill>
                <a:latin typeface="Heebo" pitchFamily="2" charset="-79"/>
                <a:cs typeface="Heebo" pitchFamily="2" charset="-79"/>
              </a:rPr>
              <a:t>.</a:t>
            </a:r>
          </a:p>
        </p:txBody>
      </p:sp>
      <p:sp>
        <p:nvSpPr>
          <p:cNvPr id="3" name="TextBox 2">
            <a:extLst>
              <a:ext uri="{FF2B5EF4-FFF2-40B4-BE49-F238E27FC236}">
                <a16:creationId xmlns:a16="http://schemas.microsoft.com/office/drawing/2014/main" id="{6ACE7C41-E017-E389-B8B7-823341F97758}"/>
              </a:ext>
            </a:extLst>
          </p:cNvPr>
          <p:cNvSpPr txBox="1"/>
          <p:nvPr/>
        </p:nvSpPr>
        <p:spPr>
          <a:xfrm rot="10800000" flipV="1">
            <a:off x="963385" y="5812972"/>
            <a:ext cx="4790090" cy="253916"/>
          </a:xfrm>
          <a:prstGeom prst="rect">
            <a:avLst/>
          </a:prstGeom>
          <a:noFill/>
        </p:spPr>
        <p:txBody>
          <a:bodyPr wrap="square" rtlCol="0">
            <a:spAutoFit/>
          </a:bodyPr>
          <a:lstStyle/>
          <a:p>
            <a:pPr algn="ctr"/>
            <a:r>
              <a:rPr lang="en-GB" sz="1050" b="1">
                <a:latin typeface="Heebo Light" panose="00000400000000000000" pitchFamily="2" charset="-79"/>
                <a:cs typeface="Heebo Light" panose="00000400000000000000" pitchFamily="2" charset="-79"/>
              </a:rPr>
              <a:t>Figure 4. </a:t>
            </a:r>
            <a:r>
              <a:rPr lang="en-GB" sz="1050">
                <a:latin typeface="Heebo Light" panose="00000400000000000000" pitchFamily="2" charset="-79"/>
                <a:cs typeface="Heebo Light" panose="00000400000000000000" pitchFamily="2" charset="-79"/>
              </a:rPr>
              <a:t>Scope 2 near-term Science Based Target.</a:t>
            </a:r>
          </a:p>
        </p:txBody>
      </p:sp>
    </p:spTree>
    <p:extLst>
      <p:ext uri="{BB962C8B-B14F-4D97-AF65-F5344CB8AC3E}">
        <p14:creationId xmlns:p14="http://schemas.microsoft.com/office/powerpoint/2010/main" val="311866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275FC-81F8-FDD0-38FD-8E579AD251E8}"/>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59D95EB-3A62-6AB2-88C5-A3A3B6AD0716}"/>
              </a:ext>
            </a:extLst>
          </p:cNvPr>
          <p:cNvGraphicFramePr>
            <a:graphicFrameLocks/>
          </p:cNvGraphicFramePr>
          <p:nvPr>
            <p:extLst>
              <p:ext uri="{D42A27DB-BD31-4B8C-83A1-F6EECF244321}">
                <p14:modId xmlns:p14="http://schemas.microsoft.com/office/powerpoint/2010/main" val="3462810007"/>
              </p:ext>
            </p:extLst>
          </p:nvPr>
        </p:nvGraphicFramePr>
        <p:xfrm>
          <a:off x="374186" y="2263921"/>
          <a:ext cx="5379290" cy="355721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91928AD-51A7-E1E3-D98A-064444B5AE42}"/>
              </a:ext>
            </a:extLst>
          </p:cNvPr>
          <p:cNvSpPr>
            <a:spLocks/>
          </p:cNvSpPr>
          <p:nvPr/>
        </p:nvSpPr>
        <p:spPr>
          <a:xfrm>
            <a:off x="-1" y="0"/>
            <a:ext cx="12192001" cy="1281018"/>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10" name="TextBox 9">
            <a:extLst>
              <a:ext uri="{FF2B5EF4-FFF2-40B4-BE49-F238E27FC236}">
                <a16:creationId xmlns:a16="http://schemas.microsoft.com/office/drawing/2014/main" id="{7E6BBF76-3A26-5C5F-431F-55255A64BFC8}"/>
              </a:ext>
            </a:extLst>
          </p:cNvPr>
          <p:cNvSpPr txBox="1"/>
          <p:nvPr/>
        </p:nvSpPr>
        <p:spPr>
          <a:xfrm rot="10800000" flipV="1">
            <a:off x="767442" y="5821136"/>
            <a:ext cx="4986033" cy="253916"/>
          </a:xfrm>
          <a:prstGeom prst="rect">
            <a:avLst/>
          </a:prstGeom>
          <a:noFill/>
        </p:spPr>
        <p:txBody>
          <a:bodyPr wrap="square" rtlCol="0">
            <a:spAutoFit/>
          </a:bodyPr>
          <a:lstStyle/>
          <a:p>
            <a:pPr algn="ctr"/>
            <a:r>
              <a:rPr lang="en-GB" sz="1050" b="1" dirty="0">
                <a:latin typeface="Heebo Light" panose="00000400000000000000" pitchFamily="2" charset="-79"/>
                <a:cs typeface="Heebo Light" panose="00000400000000000000" pitchFamily="2" charset="-79"/>
              </a:rPr>
              <a:t>Figure </a:t>
            </a:r>
            <a:r>
              <a:rPr lang="en-GB" sz="1050" b="1">
                <a:latin typeface="Heebo Light" panose="00000400000000000000" pitchFamily="2" charset="-79"/>
                <a:cs typeface="Heebo Light" panose="00000400000000000000" pitchFamily="2" charset="-79"/>
              </a:rPr>
              <a:t>5</a:t>
            </a:r>
            <a:r>
              <a:rPr lang="en-GB" sz="1050" b="1" dirty="0">
                <a:latin typeface="Heebo Light" panose="00000400000000000000" pitchFamily="2" charset="-79"/>
                <a:cs typeface="Heebo Light" panose="00000400000000000000" pitchFamily="2" charset="-79"/>
              </a:rPr>
              <a:t>. </a:t>
            </a:r>
            <a:r>
              <a:rPr lang="en-GB" sz="1050" dirty="0">
                <a:latin typeface="Heebo Light" panose="00000400000000000000" pitchFamily="2" charset="-79"/>
                <a:cs typeface="Heebo Light" panose="00000400000000000000" pitchFamily="2" charset="-79"/>
              </a:rPr>
              <a:t>Scope 3 near-term Science Based Target.</a:t>
            </a:r>
          </a:p>
        </p:txBody>
      </p:sp>
      <p:sp>
        <p:nvSpPr>
          <p:cNvPr id="7" name="Title 2">
            <a:extLst>
              <a:ext uri="{FF2B5EF4-FFF2-40B4-BE49-F238E27FC236}">
                <a16:creationId xmlns:a16="http://schemas.microsoft.com/office/drawing/2014/main" id="{4C2B7ECF-D046-93D7-9AF5-D8B0C45B7B31}"/>
              </a:ext>
            </a:extLst>
          </p:cNvPr>
          <p:cNvSpPr txBox="1">
            <a:spLocks/>
          </p:cNvSpPr>
          <p:nvPr/>
        </p:nvSpPr>
        <p:spPr>
          <a:xfrm>
            <a:off x="374186" y="291753"/>
            <a:ext cx="11439395" cy="604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chemeClr val="accent6"/>
                </a:solidFill>
                <a:latin typeface="Heebo Black" pitchFamily="2" charset="-79"/>
                <a:cs typeface="Heebo Black" pitchFamily="2" charset="-79"/>
              </a:rPr>
              <a:t>Near-Term Targets</a:t>
            </a:r>
            <a:br>
              <a:rPr lang="en-GB" sz="5400">
                <a:solidFill>
                  <a:schemeClr val="accent6"/>
                </a:solidFill>
                <a:latin typeface="Heebo BOLD" pitchFamily="2" charset="-79"/>
                <a:cs typeface="Heebo BOLD" pitchFamily="2" charset="-79"/>
              </a:rPr>
            </a:br>
            <a:r>
              <a:rPr lang="en-GB" sz="2000">
                <a:solidFill>
                  <a:schemeClr val="accent6"/>
                </a:solidFill>
                <a:latin typeface="Heebo" pitchFamily="2" charset="-79"/>
                <a:cs typeface="Heebo" pitchFamily="2" charset="-79"/>
              </a:rPr>
              <a:t>Scope 3, Absolute Contraction Approach</a:t>
            </a:r>
          </a:p>
        </p:txBody>
      </p:sp>
      <p:graphicFrame>
        <p:nvGraphicFramePr>
          <p:cNvPr id="5" name="Table 4">
            <a:extLst>
              <a:ext uri="{FF2B5EF4-FFF2-40B4-BE49-F238E27FC236}">
                <a16:creationId xmlns:a16="http://schemas.microsoft.com/office/drawing/2014/main" id="{DB0592C5-BB4B-C3B8-9A29-E2A6C4A661DB}"/>
              </a:ext>
            </a:extLst>
          </p:cNvPr>
          <p:cNvGraphicFramePr>
            <a:graphicFrameLocks noGrp="1"/>
          </p:cNvGraphicFramePr>
          <p:nvPr>
            <p:extLst>
              <p:ext uri="{D42A27DB-BD31-4B8C-83A1-F6EECF244321}">
                <p14:modId xmlns:p14="http://schemas.microsoft.com/office/powerpoint/2010/main" val="502851487"/>
              </p:ext>
            </p:extLst>
          </p:nvPr>
        </p:nvGraphicFramePr>
        <p:xfrm>
          <a:off x="0" y="1373703"/>
          <a:ext cx="12192001" cy="548640"/>
        </p:xfrm>
        <a:graphic>
          <a:graphicData uri="http://schemas.openxmlformats.org/drawingml/2006/table">
            <a:tbl>
              <a:tblPr bandRow="1">
                <a:tableStyleId>{2D5ABB26-0587-4C30-8999-92F81FD0307C}</a:tableStyleId>
              </a:tblPr>
              <a:tblGrid>
                <a:gridCol w="2413591">
                  <a:extLst>
                    <a:ext uri="{9D8B030D-6E8A-4147-A177-3AD203B41FA5}">
                      <a16:colId xmlns:a16="http://schemas.microsoft.com/office/drawing/2014/main" val="1057073719"/>
                    </a:ext>
                  </a:extLst>
                </a:gridCol>
                <a:gridCol w="1629735">
                  <a:extLst>
                    <a:ext uri="{9D8B030D-6E8A-4147-A177-3AD203B41FA5}">
                      <a16:colId xmlns:a16="http://schemas.microsoft.com/office/drawing/2014/main" val="486873418"/>
                    </a:ext>
                  </a:extLst>
                </a:gridCol>
                <a:gridCol w="1629735">
                  <a:extLst>
                    <a:ext uri="{9D8B030D-6E8A-4147-A177-3AD203B41FA5}">
                      <a16:colId xmlns:a16="http://schemas.microsoft.com/office/drawing/2014/main" val="3313283176"/>
                    </a:ext>
                  </a:extLst>
                </a:gridCol>
                <a:gridCol w="1629735">
                  <a:extLst>
                    <a:ext uri="{9D8B030D-6E8A-4147-A177-3AD203B41FA5}">
                      <a16:colId xmlns:a16="http://schemas.microsoft.com/office/drawing/2014/main" val="819826032"/>
                    </a:ext>
                  </a:extLst>
                </a:gridCol>
                <a:gridCol w="1629735">
                  <a:extLst>
                    <a:ext uri="{9D8B030D-6E8A-4147-A177-3AD203B41FA5}">
                      <a16:colId xmlns:a16="http://schemas.microsoft.com/office/drawing/2014/main" val="3360779247"/>
                    </a:ext>
                  </a:extLst>
                </a:gridCol>
                <a:gridCol w="1629735">
                  <a:extLst>
                    <a:ext uri="{9D8B030D-6E8A-4147-A177-3AD203B41FA5}">
                      <a16:colId xmlns:a16="http://schemas.microsoft.com/office/drawing/2014/main" val="1190037625"/>
                    </a:ext>
                  </a:extLst>
                </a:gridCol>
                <a:gridCol w="1629735">
                  <a:extLst>
                    <a:ext uri="{9D8B030D-6E8A-4147-A177-3AD203B41FA5}">
                      <a16:colId xmlns:a16="http://schemas.microsoft.com/office/drawing/2014/main" val="2334202616"/>
                    </a:ext>
                  </a:extLst>
                </a:gridCol>
              </a:tblGrid>
              <a:tr h="0">
                <a:tc rowSpan="2">
                  <a:txBody>
                    <a:bodyPr/>
                    <a:lstStyle/>
                    <a:p>
                      <a:pPr algn="ctr"/>
                      <a:r>
                        <a:rPr lang="en-GB" sz="1200" b="1">
                          <a:latin typeface="Heebo" pitchFamily="2" charset="-79"/>
                          <a:cs typeface="Heebo" pitchFamily="2" charset="-79"/>
                        </a:rPr>
                        <a:t>TARGETS CONTENT</a:t>
                      </a:r>
                      <a:r>
                        <a:rPr lang="en-GB" sz="1200">
                          <a:latin typeface="Heebo" pitchFamily="2" charset="-79"/>
                          <a:cs typeface="Heebo" pitchFamily="2" charset="-79"/>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algn="ctr"/>
                      <a:r>
                        <a:rPr lang="en-GB" sz="1200">
                          <a:solidFill>
                            <a:schemeClr val="bg1"/>
                          </a:solidFill>
                          <a:latin typeface="Heebo" pitchFamily="2" charset="-79"/>
                          <a:cs typeface="Heebo" pitchFamily="2" charset="-79"/>
                        </a:rPr>
                        <a:t>Near-Term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Heebo" pitchFamily="2" charset="-79"/>
                          <a:cs typeface="Heebo" pitchFamily="2" charset="-79"/>
                        </a:rPr>
                        <a:t>Long-Term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Heebo" pitchFamily="2" charset="-79"/>
                        <a:cs typeface="Heebo"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3432125"/>
                  </a:ext>
                </a:extLst>
              </a:tr>
              <a:tr h="0">
                <a:tc vMerge="1">
                  <a:txBody>
                    <a:bodyPr/>
                    <a:lstStyle/>
                    <a:p>
                      <a:pPr algn="ctr"/>
                      <a:endParaRPr lang="en-GB" sz="1200">
                        <a:latin typeface="Heebo" pitchFamily="2" charset="-79"/>
                        <a:cs typeface="Heebo" pitchFamily="2" charset="-79"/>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a:solidFill>
                            <a:srgbClr val="000000"/>
                          </a:solidFill>
                          <a:latin typeface="Heebo" pitchFamily="2" charset="-79"/>
                          <a:cs typeface="Heebo" pitchFamily="2" charset="-79"/>
                        </a:rPr>
                        <a:t>Scope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solidFill>
                            <a:srgbClr val="000000"/>
                          </a:solidFill>
                          <a:latin typeface="Heebo" pitchFamily="2" charset="-79"/>
                          <a:cs typeface="Heebo" pitchFamily="2" charset="-79"/>
                        </a:rPr>
                        <a:t>Scope 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solidFill>
                            <a:schemeClr val="bg1"/>
                          </a:solidFill>
                          <a:latin typeface="Heebo" pitchFamily="2" charset="-79"/>
                          <a:cs typeface="Heebo" pitchFamily="2" charset="-79"/>
                        </a:rPr>
                        <a:t>Scope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200">
                          <a:latin typeface="Heebo" pitchFamily="2" charset="-79"/>
                          <a:cs typeface="Heebo" pitchFamily="2" charset="-79"/>
                        </a:rPr>
                        <a:t>Scope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latin typeface="Heebo" pitchFamily="2" charset="-79"/>
                          <a:cs typeface="Heebo" pitchFamily="2" charset="-79"/>
                        </a:rPr>
                        <a:t>Scope 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latin typeface="Heebo" pitchFamily="2" charset="-79"/>
                          <a:cs typeface="Heebo" pitchFamily="2" charset="-79"/>
                        </a:rPr>
                        <a:t>Scope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930387628"/>
                  </a:ext>
                </a:extLst>
              </a:tr>
            </a:tbl>
          </a:graphicData>
        </a:graphic>
      </p:graphicFrame>
      <p:sp>
        <p:nvSpPr>
          <p:cNvPr id="13" name="Content Placeholder 2">
            <a:extLst>
              <a:ext uri="{FF2B5EF4-FFF2-40B4-BE49-F238E27FC236}">
                <a16:creationId xmlns:a16="http://schemas.microsoft.com/office/drawing/2014/main" id="{3238C688-E822-33F1-13CA-B07A0E4B012C}"/>
              </a:ext>
            </a:extLst>
          </p:cNvPr>
          <p:cNvSpPr txBox="1">
            <a:spLocks/>
          </p:cNvSpPr>
          <p:nvPr/>
        </p:nvSpPr>
        <p:spPr>
          <a:xfrm>
            <a:off x="5926615" y="2198265"/>
            <a:ext cx="5886966" cy="4154984"/>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400" b="1" dirty="0">
                <a:solidFill>
                  <a:schemeClr val="accent6"/>
                </a:solidFill>
                <a:latin typeface="Heebo"/>
                <a:cs typeface="Heebo"/>
              </a:rPr>
              <a:t>Mapped Approach: </a:t>
            </a:r>
            <a:r>
              <a:rPr lang="en-GB" sz="1400" dirty="0">
                <a:solidFill>
                  <a:schemeClr val="accent6"/>
                </a:solidFill>
                <a:latin typeface="Heebo"/>
                <a:cs typeface="Heebo"/>
              </a:rPr>
              <a:t>Absolute Reduction</a:t>
            </a:r>
          </a:p>
          <a:p>
            <a:pPr marL="0" indent="0">
              <a:lnSpc>
                <a:spcPct val="100000"/>
              </a:lnSpc>
              <a:spcBef>
                <a:spcPts val="600"/>
              </a:spcBef>
              <a:buNone/>
            </a:pPr>
            <a:r>
              <a:rPr lang="en-GB" sz="1400" b="1" dirty="0">
                <a:solidFill>
                  <a:schemeClr val="accent6"/>
                </a:solidFill>
                <a:latin typeface="Heebo"/>
                <a:cs typeface="Heebo"/>
              </a:rPr>
              <a:t>Mapped Target Year: </a:t>
            </a:r>
            <a:r>
              <a:rPr lang="en-GB" sz="1400" dirty="0">
                <a:solidFill>
                  <a:schemeClr val="accent6"/>
                </a:solidFill>
                <a:latin typeface="Heebo"/>
                <a:cs typeface="Heebo"/>
              </a:rPr>
              <a:t>2030</a:t>
            </a:r>
          </a:p>
          <a:p>
            <a:pPr marL="0" indent="0">
              <a:lnSpc>
                <a:spcPct val="100000"/>
              </a:lnSpc>
              <a:spcBef>
                <a:spcPts val="600"/>
              </a:spcBef>
              <a:buNone/>
            </a:pPr>
            <a:r>
              <a:rPr lang="en-GB" sz="1400" b="1" dirty="0">
                <a:solidFill>
                  <a:schemeClr val="accent6"/>
                </a:solidFill>
                <a:latin typeface="Heebo"/>
                <a:cs typeface="Heebo"/>
              </a:rPr>
              <a:t>Reduction Ambition: </a:t>
            </a:r>
            <a:r>
              <a:rPr lang="en-GB" sz="1400" dirty="0">
                <a:solidFill>
                  <a:schemeClr val="accent6"/>
                </a:solidFill>
                <a:latin typeface="Heebo"/>
                <a:cs typeface="Heebo"/>
              </a:rPr>
              <a:t>25% (Minimum Requirement) </a:t>
            </a:r>
            <a:r>
              <a:rPr lang="en-GB" sz="1400" b="1" dirty="0">
                <a:solidFill>
                  <a:schemeClr val="accent6"/>
                </a:solidFill>
                <a:latin typeface="Heebo"/>
                <a:cs typeface="Heebo"/>
              </a:rPr>
              <a:t>OR</a:t>
            </a:r>
            <a:r>
              <a:rPr lang="en-GB" sz="1400" dirty="0">
                <a:solidFill>
                  <a:schemeClr val="accent6"/>
                </a:solidFill>
                <a:latin typeface="Heebo"/>
                <a:cs typeface="Heebo"/>
              </a:rPr>
              <a:t> 42%</a:t>
            </a:r>
          </a:p>
          <a:p>
            <a:pPr marL="0" indent="0">
              <a:lnSpc>
                <a:spcPct val="100000"/>
              </a:lnSpc>
              <a:spcBef>
                <a:spcPts val="600"/>
              </a:spcBef>
              <a:buNone/>
            </a:pPr>
            <a:endParaRPr lang="en-GB" sz="1400">
              <a:solidFill>
                <a:schemeClr val="accent6"/>
              </a:solidFill>
              <a:latin typeface="Heebo"/>
              <a:cs typeface="Heebo"/>
            </a:endParaRPr>
          </a:p>
          <a:p>
            <a:pPr marL="0" marR="0" lvl="0" indent="0" defTabSz="914400" rtl="0" eaLnBrk="1" fontAlgn="auto" latinLnBrk="0" hangingPunct="1">
              <a:lnSpc>
                <a:spcPct val="100000"/>
              </a:lnSpc>
              <a:spcBef>
                <a:spcPts val="1000"/>
              </a:spcBef>
              <a:spcAft>
                <a:spcPts val="0"/>
              </a:spcAft>
              <a:buClr>
                <a:srgbClr val="FF7600"/>
              </a:buClr>
              <a:buSzTx/>
              <a:buFontTx/>
              <a:buNone/>
              <a:tabLst/>
              <a:defRPr/>
            </a:pPr>
            <a:r>
              <a:rPr lang="en-GB" sz="1400" dirty="0">
                <a:solidFill>
                  <a:srgbClr val="2D2C37"/>
                </a:solidFill>
                <a:latin typeface="Heebo" pitchFamily="2" charset="-79"/>
                <a:cs typeface="Heebo" pitchFamily="2" charset="-79"/>
              </a:rPr>
              <a:t>For its scope 3 near-term target, Royal Jersey Laundry has a few methods it can choose from. The first would be a reduction based on its </a:t>
            </a:r>
            <a:r>
              <a:rPr lang="en-GB" sz="1400" b="1" dirty="0">
                <a:solidFill>
                  <a:schemeClr val="accent2"/>
                </a:solidFill>
                <a:latin typeface="Heebo" pitchFamily="2" charset="-79"/>
                <a:cs typeface="Heebo" pitchFamily="2" charset="-79"/>
              </a:rPr>
              <a:t>absolute scope 3 emissions</a:t>
            </a:r>
            <a:r>
              <a:rPr lang="en-GB" sz="1400" dirty="0">
                <a:solidFill>
                  <a:srgbClr val="2D2C37"/>
                </a:solidFill>
                <a:latin typeface="Heebo" pitchFamily="2" charset="-79"/>
                <a:cs typeface="Heebo" pitchFamily="2" charset="-79"/>
              </a:rPr>
              <a:t>, as mapped </a:t>
            </a:r>
            <a:r>
              <a:rPr lang="en-GB" sz="1400">
                <a:solidFill>
                  <a:srgbClr val="2D2C37"/>
                </a:solidFill>
                <a:latin typeface="Heebo" pitchFamily="2" charset="-79"/>
                <a:cs typeface="Heebo" pitchFamily="2" charset="-79"/>
              </a:rPr>
              <a:t>in Figure 5</a:t>
            </a:r>
            <a:r>
              <a:rPr lang="en-GB" sz="1400" dirty="0">
                <a:solidFill>
                  <a:srgbClr val="2D2C37"/>
                </a:solidFill>
                <a:latin typeface="Heebo" pitchFamily="2" charset="-79"/>
                <a:cs typeface="Heebo" pitchFamily="2" charset="-79"/>
              </a:rPr>
              <a:t>. Within this absolute contraction approach, Royal Jersey Laundry could either follow a 25% reduction trajectory, or a more ambitious 42% reduction by 2030.  </a:t>
            </a:r>
          </a:p>
          <a:p>
            <a:pPr marL="0" marR="0" lvl="0" indent="0" defTabSz="914400" rtl="0" eaLnBrk="1" fontAlgn="auto" latinLnBrk="0" hangingPunct="1">
              <a:lnSpc>
                <a:spcPct val="100000"/>
              </a:lnSpc>
              <a:spcBef>
                <a:spcPts val="1000"/>
              </a:spcBef>
              <a:spcAft>
                <a:spcPts val="0"/>
              </a:spcAft>
              <a:buClr>
                <a:srgbClr val="FF7600"/>
              </a:buClr>
              <a:buSzTx/>
              <a:buFontTx/>
              <a:buNone/>
              <a:tabLst/>
              <a:defRPr/>
            </a:pPr>
            <a:r>
              <a:rPr lang="en-GB" sz="1400" dirty="0">
                <a:solidFill>
                  <a:srgbClr val="2D2C37"/>
                </a:solidFill>
                <a:latin typeface="Heebo" pitchFamily="2" charset="-79"/>
                <a:cs typeface="Heebo" pitchFamily="2" charset="-79"/>
              </a:rPr>
              <a:t>The alternative scope 3 target method could be a reduction of normalised scope 3 emission based on either physical or economic intensity. Within this intensity approach, Royal Jersey Laundry would need to reduce its normalised GHG emissions by 51.6% by 2030 (not currently modelled).</a:t>
            </a:r>
          </a:p>
          <a:p>
            <a:pPr marL="0" marR="0" lvl="0" indent="0" defTabSz="914400" rtl="0" eaLnBrk="1" fontAlgn="auto" latinLnBrk="0" hangingPunct="1">
              <a:lnSpc>
                <a:spcPct val="100000"/>
              </a:lnSpc>
              <a:spcBef>
                <a:spcPts val="1000"/>
              </a:spcBef>
              <a:spcAft>
                <a:spcPts val="0"/>
              </a:spcAft>
              <a:buClr>
                <a:srgbClr val="FF7600"/>
              </a:buClr>
              <a:buSzTx/>
              <a:buFontTx/>
              <a:buNone/>
              <a:tabLst/>
              <a:defRPr/>
            </a:pPr>
            <a:r>
              <a:rPr lang="en-GB" sz="1400" dirty="0">
                <a:solidFill>
                  <a:srgbClr val="2D2C37"/>
                </a:solidFill>
                <a:latin typeface="Heebo" pitchFamily="2" charset="-79"/>
                <a:cs typeface="Heebo" pitchFamily="2" charset="-79"/>
              </a:rPr>
              <a:t>In 2024, </a:t>
            </a:r>
            <a:r>
              <a:rPr lang="en-GB" sz="1400" b="1" dirty="0">
                <a:solidFill>
                  <a:schemeClr val="accent2"/>
                </a:solidFill>
                <a:latin typeface="Heebo" pitchFamily="2" charset="-79"/>
                <a:cs typeface="Heebo" pitchFamily="2" charset="-79"/>
              </a:rPr>
              <a:t>44.8% </a:t>
            </a:r>
            <a:r>
              <a:rPr lang="en-GB" sz="1400" dirty="0">
                <a:solidFill>
                  <a:srgbClr val="2D2C37"/>
                </a:solidFill>
                <a:latin typeface="Heebo" pitchFamily="2" charset="-79"/>
                <a:cs typeface="Heebo" pitchFamily="2" charset="-79"/>
              </a:rPr>
              <a:t>of Royal Jersey Laundry’s </a:t>
            </a:r>
            <a:r>
              <a:rPr lang="en-GB" sz="1400" b="1" dirty="0">
                <a:solidFill>
                  <a:schemeClr val="accent2"/>
                </a:solidFill>
                <a:latin typeface="Heebo" pitchFamily="2" charset="-79"/>
                <a:cs typeface="Heebo" pitchFamily="2" charset="-79"/>
              </a:rPr>
              <a:t>GHG emissions fell under scope 3 </a:t>
            </a:r>
            <a:r>
              <a:rPr lang="en-GB" sz="1400" dirty="0">
                <a:solidFill>
                  <a:srgbClr val="2D2C37"/>
                </a:solidFill>
                <a:latin typeface="Heebo" pitchFamily="2" charset="-79"/>
                <a:cs typeface="Heebo" pitchFamily="2" charset="-79"/>
              </a:rPr>
              <a:t>emissions.</a:t>
            </a:r>
          </a:p>
        </p:txBody>
      </p:sp>
    </p:spTree>
    <p:extLst>
      <p:ext uri="{BB962C8B-B14F-4D97-AF65-F5344CB8AC3E}">
        <p14:creationId xmlns:p14="http://schemas.microsoft.com/office/powerpoint/2010/main" val="363198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D2B1106-A460-4A34-B1C8-74784DFF5359}"/>
              </a:ext>
            </a:extLst>
          </p:cNvPr>
          <p:cNvGraphicFramePr>
            <a:graphicFrameLocks/>
          </p:cNvGraphicFramePr>
          <p:nvPr>
            <p:extLst>
              <p:ext uri="{D42A27DB-BD31-4B8C-83A1-F6EECF244321}">
                <p14:modId xmlns:p14="http://schemas.microsoft.com/office/powerpoint/2010/main" val="1877613317"/>
              </p:ext>
            </p:extLst>
          </p:nvPr>
        </p:nvGraphicFramePr>
        <p:xfrm>
          <a:off x="173844" y="1694045"/>
          <a:ext cx="11639734" cy="288999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5E00C581-5893-5927-CF9B-D1D5ED29C7E1}"/>
              </a:ext>
            </a:extLst>
          </p:cNvPr>
          <p:cNvSpPr/>
          <p:nvPr/>
        </p:nvSpPr>
        <p:spPr>
          <a:xfrm>
            <a:off x="1" y="4584047"/>
            <a:ext cx="12192000" cy="1492397"/>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A1B2218-A556-5DA0-8B8E-BE439AED5CAE}"/>
              </a:ext>
            </a:extLst>
          </p:cNvPr>
          <p:cNvSpPr>
            <a:spLocks/>
          </p:cNvSpPr>
          <p:nvPr/>
        </p:nvSpPr>
        <p:spPr>
          <a:xfrm>
            <a:off x="0" y="0"/>
            <a:ext cx="12196230" cy="1281018"/>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8" name="Content Placeholder 2">
            <a:extLst>
              <a:ext uri="{FF2B5EF4-FFF2-40B4-BE49-F238E27FC236}">
                <a16:creationId xmlns:a16="http://schemas.microsoft.com/office/drawing/2014/main" id="{36D21A05-D247-7BA6-C054-35738F105BD6}"/>
              </a:ext>
            </a:extLst>
          </p:cNvPr>
          <p:cNvSpPr txBox="1">
            <a:spLocks/>
          </p:cNvSpPr>
          <p:nvPr/>
        </p:nvSpPr>
        <p:spPr>
          <a:xfrm>
            <a:off x="475921" y="4637747"/>
            <a:ext cx="11231690" cy="1384995"/>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7600"/>
              </a:buClr>
              <a:buSzTx/>
              <a:buFontTx/>
              <a:buNone/>
              <a:tabLst/>
              <a:defRPr/>
            </a:pPr>
            <a:r>
              <a:rPr lang="en-GB" sz="1400" dirty="0">
                <a:solidFill>
                  <a:srgbClr val="2D2C37"/>
                </a:solidFill>
                <a:latin typeface="Heebo" pitchFamily="2" charset="-79"/>
                <a:cs typeface="Heebo" pitchFamily="2" charset="-79"/>
              </a:rPr>
              <a:t>Royal Jersey Laundry’s long-term net-zero reduction trajectory has been mapped above in </a:t>
            </a:r>
            <a:r>
              <a:rPr lang="en-GB" sz="1400">
                <a:solidFill>
                  <a:srgbClr val="2D2C37"/>
                </a:solidFill>
                <a:latin typeface="Heebo" pitchFamily="2" charset="-79"/>
                <a:cs typeface="Heebo" pitchFamily="2" charset="-79"/>
              </a:rPr>
              <a:t>Figure 6</a:t>
            </a:r>
            <a:r>
              <a:rPr lang="en-GB" sz="1400" dirty="0">
                <a:solidFill>
                  <a:srgbClr val="2D2C37"/>
                </a:solidFill>
                <a:latin typeface="Heebo" pitchFamily="2" charset="-79"/>
                <a:cs typeface="Heebo" pitchFamily="2" charset="-79"/>
              </a:rPr>
              <a:t>. Unlike the near-term targets previously discussed, the long-term net-zero target is a </a:t>
            </a:r>
            <a:r>
              <a:rPr lang="en-GB" sz="1400" b="1" dirty="0">
                <a:solidFill>
                  <a:schemeClr val="accent2"/>
                </a:solidFill>
                <a:latin typeface="Heebo" pitchFamily="2" charset="-79"/>
                <a:cs typeface="Heebo" pitchFamily="2" charset="-79"/>
              </a:rPr>
              <a:t>90% reduction of scopes 1, 2, and 3 by 2050</a:t>
            </a:r>
            <a:r>
              <a:rPr lang="en-GB" sz="1400" dirty="0">
                <a:solidFill>
                  <a:srgbClr val="2D2C37"/>
                </a:solidFill>
                <a:latin typeface="Heebo" pitchFamily="2" charset="-79"/>
                <a:cs typeface="Heebo" pitchFamily="2" charset="-79"/>
              </a:rPr>
              <a:t> or sooner. 2040, 2045, and 2050 pathways have been mapped as potential target dates. </a:t>
            </a:r>
          </a:p>
          <a:p>
            <a:pPr marL="0" marR="0" lvl="0" indent="0" algn="ctr" defTabSz="914400" rtl="0" eaLnBrk="1" fontAlgn="auto" latinLnBrk="0" hangingPunct="1">
              <a:lnSpc>
                <a:spcPct val="100000"/>
              </a:lnSpc>
              <a:spcBef>
                <a:spcPts val="0"/>
              </a:spcBef>
              <a:spcAft>
                <a:spcPts val="0"/>
              </a:spcAft>
              <a:buClr>
                <a:srgbClr val="FF7600"/>
              </a:buClr>
              <a:buSzTx/>
              <a:buFontTx/>
              <a:buNone/>
              <a:tabLst/>
              <a:defRPr/>
            </a:pPr>
            <a:endParaRPr lang="en-GB" sz="1400" dirty="0">
              <a:solidFill>
                <a:srgbClr val="2D2C37"/>
              </a:solidFill>
              <a:latin typeface="Heebo" pitchFamily="2" charset="-79"/>
              <a:cs typeface="Heebo" pitchFamily="2" charset="-79"/>
            </a:endParaRPr>
          </a:p>
          <a:p>
            <a:pPr marL="0" marR="0" lvl="0" indent="0" algn="ctr" defTabSz="914400" rtl="0" eaLnBrk="1" fontAlgn="auto" latinLnBrk="0" hangingPunct="1">
              <a:lnSpc>
                <a:spcPct val="100000"/>
              </a:lnSpc>
              <a:spcBef>
                <a:spcPts val="0"/>
              </a:spcBef>
              <a:spcAft>
                <a:spcPts val="0"/>
              </a:spcAft>
              <a:buClr>
                <a:srgbClr val="FF7600"/>
              </a:buClr>
              <a:buSzTx/>
              <a:buFontTx/>
              <a:buNone/>
              <a:tabLst/>
              <a:defRPr/>
            </a:pPr>
            <a:r>
              <a:rPr lang="en-GB" sz="1400" dirty="0">
                <a:solidFill>
                  <a:srgbClr val="2D2C37"/>
                </a:solidFill>
                <a:latin typeface="Heebo" pitchFamily="2" charset="-79"/>
                <a:cs typeface="Heebo" pitchFamily="2" charset="-79"/>
              </a:rPr>
              <a:t>The remaining 10% GHG emissions are referred to as “residual emissions,” which are to be permanently removed using nature- or technology-based solutions. </a:t>
            </a:r>
          </a:p>
        </p:txBody>
      </p:sp>
      <p:sp>
        <p:nvSpPr>
          <p:cNvPr id="17" name="Title 2">
            <a:extLst>
              <a:ext uri="{FF2B5EF4-FFF2-40B4-BE49-F238E27FC236}">
                <a16:creationId xmlns:a16="http://schemas.microsoft.com/office/drawing/2014/main" id="{F9E43FBE-2B11-F91A-E094-A0E1AAFCA214}"/>
              </a:ext>
            </a:extLst>
          </p:cNvPr>
          <p:cNvSpPr txBox="1">
            <a:spLocks/>
          </p:cNvSpPr>
          <p:nvPr/>
        </p:nvSpPr>
        <p:spPr>
          <a:xfrm>
            <a:off x="374186" y="291753"/>
            <a:ext cx="11439395" cy="604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chemeClr val="accent6"/>
                </a:solidFill>
                <a:latin typeface="Heebo Black" pitchFamily="2" charset="-79"/>
                <a:cs typeface="Heebo Black" pitchFamily="2" charset="-79"/>
              </a:rPr>
              <a:t>Long-Term Net-Zero Target</a:t>
            </a:r>
            <a:br>
              <a:rPr lang="en-GB" sz="5400">
                <a:solidFill>
                  <a:schemeClr val="accent6"/>
                </a:solidFill>
                <a:latin typeface="Heebo BOLD" pitchFamily="2" charset="-79"/>
                <a:cs typeface="Heebo BOLD" pitchFamily="2" charset="-79"/>
              </a:rPr>
            </a:br>
            <a:r>
              <a:rPr lang="en-GB" sz="2000">
                <a:solidFill>
                  <a:schemeClr val="accent6"/>
                </a:solidFill>
                <a:latin typeface="Heebo" pitchFamily="2" charset="-79"/>
                <a:cs typeface="Heebo" pitchFamily="2" charset="-79"/>
              </a:rPr>
              <a:t>All 3 Scopes, Absolute Contraction Approach</a:t>
            </a:r>
          </a:p>
        </p:txBody>
      </p:sp>
      <p:graphicFrame>
        <p:nvGraphicFramePr>
          <p:cNvPr id="6" name="Table 5">
            <a:extLst>
              <a:ext uri="{FF2B5EF4-FFF2-40B4-BE49-F238E27FC236}">
                <a16:creationId xmlns:a16="http://schemas.microsoft.com/office/drawing/2014/main" id="{6FD19E2A-4C72-6F5D-9BE4-072F38D88E2C}"/>
              </a:ext>
            </a:extLst>
          </p:cNvPr>
          <p:cNvGraphicFramePr>
            <a:graphicFrameLocks noGrp="1"/>
          </p:cNvGraphicFramePr>
          <p:nvPr>
            <p:extLst>
              <p:ext uri="{D42A27DB-BD31-4B8C-83A1-F6EECF244321}">
                <p14:modId xmlns:p14="http://schemas.microsoft.com/office/powerpoint/2010/main" val="3357440987"/>
              </p:ext>
            </p:extLst>
          </p:nvPr>
        </p:nvGraphicFramePr>
        <p:xfrm>
          <a:off x="0" y="1373703"/>
          <a:ext cx="12192001" cy="548640"/>
        </p:xfrm>
        <a:graphic>
          <a:graphicData uri="http://schemas.openxmlformats.org/drawingml/2006/table">
            <a:tbl>
              <a:tblPr bandRow="1">
                <a:tableStyleId>{2D5ABB26-0587-4C30-8999-92F81FD0307C}</a:tableStyleId>
              </a:tblPr>
              <a:tblGrid>
                <a:gridCol w="2413591">
                  <a:extLst>
                    <a:ext uri="{9D8B030D-6E8A-4147-A177-3AD203B41FA5}">
                      <a16:colId xmlns:a16="http://schemas.microsoft.com/office/drawing/2014/main" val="1057073719"/>
                    </a:ext>
                  </a:extLst>
                </a:gridCol>
                <a:gridCol w="1629735">
                  <a:extLst>
                    <a:ext uri="{9D8B030D-6E8A-4147-A177-3AD203B41FA5}">
                      <a16:colId xmlns:a16="http://schemas.microsoft.com/office/drawing/2014/main" val="486873418"/>
                    </a:ext>
                  </a:extLst>
                </a:gridCol>
                <a:gridCol w="1629735">
                  <a:extLst>
                    <a:ext uri="{9D8B030D-6E8A-4147-A177-3AD203B41FA5}">
                      <a16:colId xmlns:a16="http://schemas.microsoft.com/office/drawing/2014/main" val="3313283176"/>
                    </a:ext>
                  </a:extLst>
                </a:gridCol>
                <a:gridCol w="1629735">
                  <a:extLst>
                    <a:ext uri="{9D8B030D-6E8A-4147-A177-3AD203B41FA5}">
                      <a16:colId xmlns:a16="http://schemas.microsoft.com/office/drawing/2014/main" val="819826032"/>
                    </a:ext>
                  </a:extLst>
                </a:gridCol>
                <a:gridCol w="1629735">
                  <a:extLst>
                    <a:ext uri="{9D8B030D-6E8A-4147-A177-3AD203B41FA5}">
                      <a16:colId xmlns:a16="http://schemas.microsoft.com/office/drawing/2014/main" val="3360779247"/>
                    </a:ext>
                  </a:extLst>
                </a:gridCol>
                <a:gridCol w="1629735">
                  <a:extLst>
                    <a:ext uri="{9D8B030D-6E8A-4147-A177-3AD203B41FA5}">
                      <a16:colId xmlns:a16="http://schemas.microsoft.com/office/drawing/2014/main" val="1190037625"/>
                    </a:ext>
                  </a:extLst>
                </a:gridCol>
                <a:gridCol w="1629735">
                  <a:extLst>
                    <a:ext uri="{9D8B030D-6E8A-4147-A177-3AD203B41FA5}">
                      <a16:colId xmlns:a16="http://schemas.microsoft.com/office/drawing/2014/main" val="2334202616"/>
                    </a:ext>
                  </a:extLst>
                </a:gridCol>
              </a:tblGrid>
              <a:tr h="0">
                <a:tc rowSpan="2">
                  <a:txBody>
                    <a:bodyPr/>
                    <a:lstStyle/>
                    <a:p>
                      <a:pPr algn="ctr"/>
                      <a:r>
                        <a:rPr lang="en-GB" sz="1200" b="1">
                          <a:latin typeface="Heebo" pitchFamily="2" charset="-79"/>
                          <a:cs typeface="Heebo" pitchFamily="2" charset="-79"/>
                        </a:rPr>
                        <a:t>TARGETS CONTENT</a:t>
                      </a:r>
                      <a:r>
                        <a:rPr lang="en-GB" sz="1200">
                          <a:latin typeface="Heebo" pitchFamily="2" charset="-79"/>
                          <a:cs typeface="Heebo" pitchFamily="2" charset="-79"/>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algn="ctr"/>
                      <a:r>
                        <a:rPr lang="en-GB" sz="1200">
                          <a:solidFill>
                            <a:srgbClr val="000000"/>
                          </a:solidFill>
                          <a:latin typeface="Heebo" pitchFamily="2" charset="-79"/>
                          <a:cs typeface="Heebo" pitchFamily="2" charset="-79"/>
                        </a:rPr>
                        <a:t>Near-Term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Heebo" pitchFamily="2" charset="-79"/>
                          <a:cs typeface="Heebo" pitchFamily="2" charset="-79"/>
                        </a:rPr>
                        <a:t>Long-Term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Heebo" pitchFamily="2" charset="-79"/>
                        <a:cs typeface="Heebo"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3432125"/>
                  </a:ext>
                </a:extLst>
              </a:tr>
              <a:tr h="0">
                <a:tc vMerge="1">
                  <a:txBody>
                    <a:bodyPr/>
                    <a:lstStyle/>
                    <a:p>
                      <a:pPr algn="ctr"/>
                      <a:endParaRPr lang="en-GB" sz="1200">
                        <a:latin typeface="Heebo" pitchFamily="2" charset="-79"/>
                        <a:cs typeface="Heebo" pitchFamily="2" charset="-79"/>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a:solidFill>
                            <a:srgbClr val="000000"/>
                          </a:solidFill>
                          <a:latin typeface="Heebo" pitchFamily="2" charset="-79"/>
                          <a:cs typeface="Heebo" pitchFamily="2" charset="-79"/>
                        </a:rPr>
                        <a:t>Scope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solidFill>
                            <a:srgbClr val="000000"/>
                          </a:solidFill>
                          <a:latin typeface="Heebo" pitchFamily="2" charset="-79"/>
                          <a:cs typeface="Heebo" pitchFamily="2" charset="-79"/>
                        </a:rPr>
                        <a:t>Scope 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solidFill>
                            <a:srgbClr val="000000"/>
                          </a:solidFill>
                          <a:latin typeface="Heebo" pitchFamily="2" charset="-79"/>
                          <a:cs typeface="Heebo" pitchFamily="2" charset="-79"/>
                        </a:rPr>
                        <a:t>Scope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200">
                          <a:solidFill>
                            <a:schemeClr val="bg1"/>
                          </a:solidFill>
                          <a:latin typeface="Heebo" pitchFamily="2" charset="-79"/>
                          <a:cs typeface="Heebo" pitchFamily="2" charset="-79"/>
                        </a:rPr>
                        <a:t>Scope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200">
                          <a:solidFill>
                            <a:schemeClr val="bg1"/>
                          </a:solidFill>
                          <a:latin typeface="Heebo" pitchFamily="2" charset="-79"/>
                          <a:cs typeface="Heebo" pitchFamily="2" charset="-79"/>
                        </a:rPr>
                        <a:t>Scope 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200">
                          <a:solidFill>
                            <a:schemeClr val="bg1"/>
                          </a:solidFill>
                          <a:latin typeface="Heebo" pitchFamily="2" charset="-79"/>
                          <a:cs typeface="Heebo" pitchFamily="2" charset="-79"/>
                        </a:rPr>
                        <a:t>Scope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30387628"/>
                  </a:ext>
                </a:extLst>
              </a:tr>
            </a:tbl>
          </a:graphicData>
        </a:graphic>
      </p:graphicFrame>
      <p:sp>
        <p:nvSpPr>
          <p:cNvPr id="9" name="TextBox 8">
            <a:extLst>
              <a:ext uri="{FF2B5EF4-FFF2-40B4-BE49-F238E27FC236}">
                <a16:creationId xmlns:a16="http://schemas.microsoft.com/office/drawing/2014/main" id="{C185374E-EB69-D26D-508C-37B0479A274A}"/>
              </a:ext>
            </a:extLst>
          </p:cNvPr>
          <p:cNvSpPr txBox="1"/>
          <p:nvPr/>
        </p:nvSpPr>
        <p:spPr>
          <a:xfrm>
            <a:off x="10562047" y="3573390"/>
            <a:ext cx="1456108" cy="738664"/>
          </a:xfrm>
          <a:prstGeom prst="rect">
            <a:avLst/>
          </a:prstGeom>
          <a:noFill/>
        </p:spPr>
        <p:txBody>
          <a:bodyPr wrap="square" rtlCol="0">
            <a:spAutoFit/>
          </a:bodyPr>
          <a:lstStyle/>
          <a:p>
            <a:r>
              <a:rPr lang="en-GB" sz="1050" b="1">
                <a:solidFill>
                  <a:srgbClr val="000000"/>
                </a:solidFill>
                <a:latin typeface="Heebo Light" panose="00000400000000000000" pitchFamily="2" charset="-79"/>
                <a:cs typeface="Heebo Light" panose="00000400000000000000" pitchFamily="2" charset="-79"/>
              </a:rPr>
              <a:t>Figure 6. </a:t>
            </a:r>
          </a:p>
          <a:p>
            <a:r>
              <a:rPr lang="en-GB" sz="1050">
                <a:solidFill>
                  <a:srgbClr val="000000"/>
                </a:solidFill>
                <a:latin typeface="Heebo Light" panose="00000400000000000000" pitchFamily="2" charset="-79"/>
                <a:cs typeface="Heebo Light" panose="00000400000000000000" pitchFamily="2" charset="-79"/>
              </a:rPr>
              <a:t>Net-zero target, all scopes, under three target year scenarios.</a:t>
            </a:r>
          </a:p>
        </p:txBody>
      </p:sp>
    </p:spTree>
    <p:extLst>
      <p:ext uri="{BB962C8B-B14F-4D97-AF65-F5344CB8AC3E}">
        <p14:creationId xmlns:p14="http://schemas.microsoft.com/office/powerpoint/2010/main" val="2059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A27FF93E-D662-5AA8-017D-38A28BCCC094}"/>
              </a:ext>
            </a:extLst>
          </p:cNvPr>
          <p:cNvSpPr/>
          <p:nvPr/>
        </p:nvSpPr>
        <p:spPr>
          <a:xfrm rot="16200000">
            <a:off x="5653701" y="-740816"/>
            <a:ext cx="5382707" cy="7693893"/>
          </a:xfrm>
          <a:prstGeom prst="round2Same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tIns="288000" bIns="360000" rtlCol="0" anchor="ctr"/>
          <a:lstStyle/>
          <a:p>
            <a:pPr algn="ctr">
              <a:buClr>
                <a:srgbClr val="FF7600"/>
              </a:buClr>
            </a:pPr>
            <a:endParaRPr lang="en-GB" sz="1600">
              <a:solidFill>
                <a:schemeClr val="tx1"/>
              </a:solidFill>
              <a:latin typeface="Heebo" pitchFamily="2" charset="-79"/>
              <a:cs typeface="Heebo" pitchFamily="2" charset="-79"/>
            </a:endParaRPr>
          </a:p>
          <a:p>
            <a:pPr algn="ctr"/>
            <a:endParaRPr lang="en-GB" sz="1600">
              <a:solidFill>
                <a:schemeClr val="tx1"/>
              </a:solidFill>
              <a:latin typeface="Heebo" pitchFamily="2" charset="-79"/>
              <a:cs typeface="Heebo" pitchFamily="2" charset="-79"/>
            </a:endParaRPr>
          </a:p>
        </p:txBody>
      </p:sp>
      <p:pic>
        <p:nvPicPr>
          <p:cNvPr id="17" name="Picture 16" descr="A picture containing text&#10;&#10;Description automatically generated">
            <a:extLst>
              <a:ext uri="{FF2B5EF4-FFF2-40B4-BE49-F238E27FC236}">
                <a16:creationId xmlns:a16="http://schemas.microsoft.com/office/drawing/2014/main" id="{7D2FF638-34FD-EC80-567F-C3236410C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86" y="3682189"/>
            <a:ext cx="4049226" cy="2647571"/>
          </a:xfrm>
          <a:prstGeom prst="rect">
            <a:avLst/>
          </a:prstGeom>
        </p:spPr>
      </p:pic>
      <p:sp>
        <p:nvSpPr>
          <p:cNvPr id="16" name="Rectangle 15">
            <a:extLst>
              <a:ext uri="{FF2B5EF4-FFF2-40B4-BE49-F238E27FC236}">
                <a16:creationId xmlns:a16="http://schemas.microsoft.com/office/drawing/2014/main" id="{BA361B56-F204-E5C5-E4C1-565BD7E625B7}"/>
              </a:ext>
            </a:extLst>
          </p:cNvPr>
          <p:cNvSpPr/>
          <p:nvPr/>
        </p:nvSpPr>
        <p:spPr>
          <a:xfrm>
            <a:off x="0" y="6150675"/>
            <a:ext cx="12192000" cy="707325"/>
          </a:xfrm>
          <a:prstGeom prst="rect">
            <a:avLst/>
          </a:prstGeom>
          <a:solidFill>
            <a:srgbClr val="00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9">
            <a:extLst>
              <a:ext uri="{FF2B5EF4-FFF2-40B4-BE49-F238E27FC236}">
                <a16:creationId xmlns:a16="http://schemas.microsoft.com/office/drawing/2014/main" id="{B17077DB-D297-EC02-223D-4428C3B8B203}"/>
              </a:ext>
            </a:extLst>
          </p:cNvPr>
          <p:cNvSpPr>
            <a:spLocks noGrp="1"/>
          </p:cNvSpPr>
          <p:nvPr>
            <p:ph type="title"/>
          </p:nvPr>
        </p:nvSpPr>
        <p:spPr>
          <a:xfrm>
            <a:off x="423745" y="958029"/>
            <a:ext cx="3468029" cy="2100575"/>
          </a:xfrm>
        </p:spPr>
        <p:txBody>
          <a:bodyPr/>
          <a:lstStyle/>
          <a:p>
            <a:r>
              <a:rPr lang="en-GB" dirty="0">
                <a:solidFill>
                  <a:schemeClr val="accent6"/>
                </a:solidFill>
              </a:rPr>
              <a:t>Possible Messaging for RJ Laundry’s Website</a:t>
            </a:r>
          </a:p>
        </p:txBody>
      </p:sp>
      <p:pic>
        <p:nvPicPr>
          <p:cNvPr id="4" name="Picture 3" descr="Logo&#10;&#10;Description automatically generated with medium confidence">
            <a:extLst>
              <a:ext uri="{FF2B5EF4-FFF2-40B4-BE49-F238E27FC236}">
                <a16:creationId xmlns:a16="http://schemas.microsoft.com/office/drawing/2014/main" id="{576E8041-7AFD-0607-EA30-6879A6891639}"/>
              </a:ext>
            </a:extLst>
          </p:cNvPr>
          <p:cNvPicPr>
            <a:picLocks/>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1330152" y="6329760"/>
            <a:ext cx="730824" cy="463363"/>
          </a:xfrm>
          <a:prstGeom prst="rect">
            <a:avLst/>
          </a:prstGeom>
        </p:spPr>
      </p:pic>
      <p:sp>
        <p:nvSpPr>
          <p:cNvPr id="7" name="Content Placeholder 2">
            <a:extLst>
              <a:ext uri="{FF2B5EF4-FFF2-40B4-BE49-F238E27FC236}">
                <a16:creationId xmlns:a16="http://schemas.microsoft.com/office/drawing/2014/main" id="{D6CE6836-10F7-6F37-B975-61048251F776}"/>
              </a:ext>
            </a:extLst>
          </p:cNvPr>
          <p:cNvSpPr txBox="1">
            <a:spLocks/>
          </p:cNvSpPr>
          <p:nvPr/>
        </p:nvSpPr>
        <p:spPr>
          <a:xfrm>
            <a:off x="5188016" y="929134"/>
            <a:ext cx="6734198" cy="4258940"/>
          </a:xfrm>
          <a:prstGeom prst="rect">
            <a:avLst/>
          </a:prstGeom>
        </p:spPr>
        <p:txBody>
          <a:bodyPr vert="horz" lIns="91440" tIns="45720" rIns="91440" bIns="45720" rtlCol="0" anchor="ctr">
            <a:noAutofit/>
          </a:bodyPr>
          <a:lstStyle>
            <a:defPPr>
              <a:defRPr lang="en-US"/>
            </a:defPPr>
            <a:lvl1pPr indent="0" algn="ctr">
              <a:lnSpc>
                <a:spcPct val="120000"/>
              </a:lnSpc>
              <a:spcBef>
                <a:spcPts val="1000"/>
              </a:spcBef>
              <a:buFont typeface="Arial" panose="020B0604020202020204" pitchFamily="34" charset="0"/>
              <a:buNone/>
              <a:defRPr sz="1600">
                <a:latin typeface="Heebo" pitchFamily="2" charset="-79"/>
                <a:cs typeface="Heebo" pitchFamily="2" charset="-79"/>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pPr>
            <a:r>
              <a:rPr lang="en-US" b="1" dirty="0"/>
              <a:t>“In 2024, we emitted </a:t>
            </a:r>
            <a:r>
              <a:rPr lang="en-US" b="1"/>
              <a:t>8,632.16 </a:t>
            </a:r>
            <a:r>
              <a:rPr lang="en-US" b="1" dirty="0"/>
              <a:t>tCO</a:t>
            </a:r>
            <a:r>
              <a:rPr lang="en-US" b="1" baseline="-25000"/>
              <a:t>2</a:t>
            </a:r>
            <a:r>
              <a:rPr lang="en-US" b="1" dirty="0"/>
              <a:t>e, from the following sources: </a:t>
            </a:r>
          </a:p>
          <a:p>
            <a:pPr algn="l">
              <a:lnSpc>
                <a:spcPct val="100000"/>
              </a:lnSpc>
            </a:pPr>
            <a:r>
              <a:rPr lang="en-US" b="1">
                <a:solidFill>
                  <a:schemeClr val="accent1"/>
                </a:solidFill>
              </a:rPr>
              <a:t>[Include summary table split by scope in slide 8]</a:t>
            </a:r>
          </a:p>
          <a:p>
            <a:pPr algn="l">
              <a:lnSpc>
                <a:spcPct val="100000"/>
              </a:lnSpc>
            </a:pPr>
            <a:r>
              <a:rPr lang="en-US" b="1" dirty="0"/>
              <a:t>Royal Jersey Laundry has set near-term and net-zero science-based targets aligned with the Science Based Targets initiative (SBTi). </a:t>
            </a:r>
          </a:p>
          <a:p>
            <a:pPr algn="l">
              <a:lnSpc>
                <a:spcPct val="100000"/>
              </a:lnSpc>
            </a:pPr>
            <a:r>
              <a:rPr lang="en-US" b="1" dirty="0"/>
              <a:t>Our scope 1 near-term target is a 42% reduction in scope 1 emissions by 2030 from a 2024 baseline year.</a:t>
            </a:r>
          </a:p>
          <a:p>
            <a:pPr algn="l">
              <a:lnSpc>
                <a:spcPct val="100000"/>
              </a:lnSpc>
            </a:pPr>
            <a:r>
              <a:rPr lang="en-US" b="1" dirty="0"/>
              <a:t>Our scope 2 near-term target is a 42% reduction in scope 2 emissions by 2030 from a 2024 baseline year.</a:t>
            </a:r>
          </a:p>
          <a:p>
            <a:pPr algn="l">
              <a:lnSpc>
                <a:spcPct val="100000"/>
              </a:lnSpc>
            </a:pPr>
            <a:r>
              <a:rPr lang="en-US" b="1" dirty="0"/>
              <a:t>Our scope 3 near-term target is a </a:t>
            </a:r>
            <a:r>
              <a:rPr lang="en-US" b="1">
                <a:solidFill>
                  <a:schemeClr val="accent1"/>
                </a:solidFill>
              </a:rPr>
              <a:t>[25% OR 42%] </a:t>
            </a:r>
            <a:r>
              <a:rPr lang="en-US" b="1" dirty="0"/>
              <a:t>reduction in scope 3 emissions by 2030 from a 2024 baseline year.</a:t>
            </a:r>
          </a:p>
          <a:p>
            <a:pPr algn="l">
              <a:lnSpc>
                <a:spcPct val="100000"/>
              </a:lnSpc>
            </a:pPr>
            <a:r>
              <a:rPr lang="en-US" b="1" dirty="0"/>
              <a:t>Our net-zero target is a 90% reduction in combined scope 1, 2, and 3 emissions by </a:t>
            </a:r>
            <a:r>
              <a:rPr lang="en-US" b="1">
                <a:solidFill>
                  <a:schemeClr val="accent1"/>
                </a:solidFill>
              </a:rPr>
              <a:t>[2040, 2045 OR 2050] </a:t>
            </a:r>
            <a:r>
              <a:rPr lang="en-US" b="1" dirty="0"/>
              <a:t>from a 2024 baseline year.”</a:t>
            </a:r>
          </a:p>
        </p:txBody>
      </p:sp>
    </p:spTree>
    <p:extLst>
      <p:ext uri="{BB962C8B-B14F-4D97-AF65-F5344CB8AC3E}">
        <p14:creationId xmlns:p14="http://schemas.microsoft.com/office/powerpoint/2010/main" val="1889769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F4EE"/>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4D28FB8-FD12-1F2D-A858-793596814D4F}"/>
              </a:ext>
            </a:extLst>
          </p:cNvPr>
          <p:cNvSpPr/>
          <p:nvPr/>
        </p:nvSpPr>
        <p:spPr>
          <a:xfrm>
            <a:off x="550524" y="2280312"/>
            <a:ext cx="918681" cy="2334234"/>
          </a:xfrm>
          <a:prstGeom prst="rect">
            <a:avLst/>
          </a:prstGeom>
          <a:solidFill>
            <a:srgbClr val="229F58"/>
          </a:solidFill>
          <a:ln>
            <a:solidFill>
              <a:srgbClr val="229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CEC214E-B3C2-36B0-5965-B9FAC6CC3E55}"/>
              </a:ext>
            </a:extLst>
          </p:cNvPr>
          <p:cNvSpPr/>
          <p:nvPr/>
        </p:nvSpPr>
        <p:spPr>
          <a:xfrm>
            <a:off x="0" y="2261882"/>
            <a:ext cx="329609" cy="2334235"/>
          </a:xfrm>
          <a:prstGeom prst="rect">
            <a:avLst/>
          </a:prstGeom>
          <a:solidFill>
            <a:srgbClr val="229F58"/>
          </a:solidFill>
          <a:ln>
            <a:solidFill>
              <a:srgbClr val="229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4E1EF7A-B5C4-82F4-1AB2-24300C178336}"/>
              </a:ext>
            </a:extLst>
          </p:cNvPr>
          <p:cNvSpPr/>
          <p:nvPr/>
        </p:nvSpPr>
        <p:spPr>
          <a:xfrm>
            <a:off x="9132472" y="0"/>
            <a:ext cx="3059528" cy="6858000"/>
          </a:xfrm>
          <a:prstGeom prst="rect">
            <a:avLst/>
          </a:prstGeom>
          <a:solidFill>
            <a:srgbClr val="229F58"/>
          </a:solidFill>
          <a:ln>
            <a:solidFill>
              <a:srgbClr val="229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59A53F0-1ECC-64E7-051B-2840FD94D46E}"/>
              </a:ext>
            </a:extLst>
          </p:cNvPr>
          <p:cNvSpPr/>
          <p:nvPr/>
        </p:nvSpPr>
        <p:spPr>
          <a:xfrm>
            <a:off x="838200" y="1157414"/>
            <a:ext cx="10515600" cy="4543170"/>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Logo&#10;&#10;Description automatically generated with medium confidence">
            <a:extLst>
              <a:ext uri="{FF2B5EF4-FFF2-40B4-BE49-F238E27FC236}">
                <a16:creationId xmlns:a16="http://schemas.microsoft.com/office/drawing/2014/main" id="{0FA359B4-1F3F-74BC-3CFE-46051C6F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720" y="1419337"/>
            <a:ext cx="955883" cy="690359"/>
          </a:xfrm>
          <a:prstGeom prst="rect">
            <a:avLst/>
          </a:prstGeom>
        </p:spPr>
      </p:pic>
      <p:sp>
        <p:nvSpPr>
          <p:cNvPr id="7" name="TextBox 6">
            <a:extLst>
              <a:ext uri="{FF2B5EF4-FFF2-40B4-BE49-F238E27FC236}">
                <a16:creationId xmlns:a16="http://schemas.microsoft.com/office/drawing/2014/main" id="{B97227B0-AB01-DBB2-20BC-4FCFF1304316}"/>
              </a:ext>
            </a:extLst>
          </p:cNvPr>
          <p:cNvSpPr txBox="1"/>
          <p:nvPr/>
        </p:nvSpPr>
        <p:spPr>
          <a:xfrm>
            <a:off x="1379217" y="3088592"/>
            <a:ext cx="9910296" cy="14809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kern="1200">
                <a:solidFill>
                  <a:srgbClr val="008037"/>
                </a:solidFill>
                <a:latin typeface="Heebo" pitchFamily="2" charset="-79"/>
                <a:ea typeface="+mj-ea"/>
                <a:cs typeface="Heebo" pitchFamily="2" charset="-79"/>
              </a:rPr>
              <a:t>Any questions?</a:t>
            </a:r>
          </a:p>
        </p:txBody>
      </p:sp>
      <p:sp>
        <p:nvSpPr>
          <p:cNvPr id="8" name="TextBox 7">
            <a:extLst>
              <a:ext uri="{FF2B5EF4-FFF2-40B4-BE49-F238E27FC236}">
                <a16:creationId xmlns:a16="http://schemas.microsoft.com/office/drawing/2014/main" id="{0DA6F594-6986-D373-5100-7E7CA5C3370E}"/>
              </a:ext>
            </a:extLst>
          </p:cNvPr>
          <p:cNvSpPr txBox="1"/>
          <p:nvPr/>
        </p:nvSpPr>
        <p:spPr>
          <a:xfrm>
            <a:off x="1379217" y="2168656"/>
            <a:ext cx="9910296" cy="11223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2D2C37"/>
                </a:solidFill>
                <a:latin typeface="Heebo Black" panose="00000A00000000000000" pitchFamily="2" charset="-79"/>
                <a:ea typeface="+mj-ea"/>
                <a:cs typeface="Heebo Black" panose="00000A00000000000000" pitchFamily="2" charset="-79"/>
              </a:rPr>
              <a:t>Thank you!</a:t>
            </a:r>
          </a:p>
        </p:txBody>
      </p:sp>
      <p:pic>
        <p:nvPicPr>
          <p:cNvPr id="2" name="Picture 1" descr="A picture containing text&#10;&#10;Description automatically generated">
            <a:extLst>
              <a:ext uri="{FF2B5EF4-FFF2-40B4-BE49-F238E27FC236}">
                <a16:creationId xmlns:a16="http://schemas.microsoft.com/office/drawing/2014/main" id="{A3539F31-0887-805B-86D9-79EE9E067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813" y="2886356"/>
            <a:ext cx="4462624" cy="2917870"/>
          </a:xfrm>
          <a:prstGeom prst="rect">
            <a:avLst/>
          </a:prstGeom>
        </p:spPr>
      </p:pic>
      <p:pic>
        <p:nvPicPr>
          <p:cNvPr id="3" name="Picture 2" descr="Icon&#10;&#10;Description automatically generated">
            <a:extLst>
              <a:ext uri="{FF2B5EF4-FFF2-40B4-BE49-F238E27FC236}">
                <a16:creationId xmlns:a16="http://schemas.microsoft.com/office/drawing/2014/main" id="{1A416171-2855-658F-97C3-829FD58B50F3}"/>
              </a:ext>
            </a:extLst>
          </p:cNvPr>
          <p:cNvPicPr>
            <a:picLocks noChangeAspect="1"/>
          </p:cNvPicPr>
          <p:nvPr/>
        </p:nvPicPr>
        <p:blipFill>
          <a:blip r:embed="rId4"/>
          <a:stretch>
            <a:fillRect/>
          </a:stretch>
        </p:blipFill>
        <p:spPr>
          <a:xfrm>
            <a:off x="1379217" y="4924139"/>
            <a:ext cx="570678" cy="576412"/>
          </a:xfrm>
          <a:prstGeom prst="rect">
            <a:avLst/>
          </a:prstGeom>
        </p:spPr>
      </p:pic>
      <p:pic>
        <p:nvPicPr>
          <p:cNvPr id="10" name="Picture 13" descr="Shape&#10;&#10;Description automatically generated">
            <a:extLst>
              <a:ext uri="{FF2B5EF4-FFF2-40B4-BE49-F238E27FC236}">
                <a16:creationId xmlns:a16="http://schemas.microsoft.com/office/drawing/2014/main" id="{104333E7-B273-219B-AF5D-1279CD12FEB7}"/>
              </a:ext>
            </a:extLst>
          </p:cNvPr>
          <p:cNvPicPr>
            <a:picLocks noChangeAspect="1"/>
          </p:cNvPicPr>
          <p:nvPr/>
        </p:nvPicPr>
        <p:blipFill>
          <a:blip r:embed="rId5"/>
          <a:stretch>
            <a:fillRect/>
          </a:stretch>
        </p:blipFill>
        <p:spPr>
          <a:xfrm>
            <a:off x="5133229" y="5041538"/>
            <a:ext cx="1109065" cy="398035"/>
          </a:xfrm>
          <a:prstGeom prst="rect">
            <a:avLst/>
          </a:prstGeom>
        </p:spPr>
      </p:pic>
      <p:pic>
        <p:nvPicPr>
          <p:cNvPr id="14" name="Picture 13" descr="Diagram&#10;&#10;Description automatically generated">
            <a:extLst>
              <a:ext uri="{FF2B5EF4-FFF2-40B4-BE49-F238E27FC236}">
                <a16:creationId xmlns:a16="http://schemas.microsoft.com/office/drawing/2014/main" id="{9E1EBA21-A373-FF93-8C41-8F04D09793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5393" y="4812536"/>
            <a:ext cx="841653" cy="841653"/>
          </a:xfrm>
          <a:prstGeom prst="rect">
            <a:avLst/>
          </a:prstGeom>
        </p:spPr>
      </p:pic>
      <p:pic>
        <p:nvPicPr>
          <p:cNvPr id="16" name="Picture 15" descr="Logo, company name&#10;&#10;Description automatically generated">
            <a:extLst>
              <a:ext uri="{FF2B5EF4-FFF2-40B4-BE49-F238E27FC236}">
                <a16:creationId xmlns:a16="http://schemas.microsoft.com/office/drawing/2014/main" id="{EA1130A8-8FAD-9717-7284-F0037323E5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4178" y="4984310"/>
            <a:ext cx="892134" cy="512492"/>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4BF27E47-991B-02BE-DDD9-7BD2F806BAC3}"/>
              </a:ext>
            </a:extLst>
          </p:cNvPr>
          <p:cNvPicPr>
            <a:picLocks noChangeAspect="1"/>
          </p:cNvPicPr>
          <p:nvPr/>
        </p:nvPicPr>
        <p:blipFill rotWithShape="1">
          <a:blip r:embed="rId8">
            <a:extLst>
              <a:ext uri="{28A0092B-C50C-407E-A947-70E740481C1C}">
                <a14:useLocalDpi xmlns:a14="http://schemas.microsoft.com/office/drawing/2010/main" val="0"/>
              </a:ext>
            </a:extLst>
          </a:blip>
          <a:srcRect r="51515" b="12825"/>
          <a:stretch/>
        </p:blipFill>
        <p:spPr>
          <a:xfrm>
            <a:off x="2179709" y="4928067"/>
            <a:ext cx="658458" cy="624979"/>
          </a:xfrm>
          <a:prstGeom prst="rect">
            <a:avLst/>
          </a:prstGeom>
        </p:spPr>
      </p:pic>
      <p:pic>
        <p:nvPicPr>
          <p:cNvPr id="9" name="Picture 8" descr="A logo for a laundry company&#10;&#10;AI-generated content may be incorrect.">
            <a:extLst>
              <a:ext uri="{FF2B5EF4-FFF2-40B4-BE49-F238E27FC236}">
                <a16:creationId xmlns:a16="http://schemas.microsoft.com/office/drawing/2014/main" id="{36035B83-02A7-EE59-3A38-18B192CF1F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6565" y="1428984"/>
            <a:ext cx="1991273" cy="827623"/>
          </a:xfrm>
          <a:prstGeom prst="rect">
            <a:avLst/>
          </a:prstGeom>
        </p:spPr>
      </p:pic>
    </p:spTree>
    <p:extLst>
      <p:ext uri="{BB962C8B-B14F-4D97-AF65-F5344CB8AC3E}">
        <p14:creationId xmlns:p14="http://schemas.microsoft.com/office/powerpoint/2010/main" val="227284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C6BE1F-59B4-C62A-0009-A17F3D9E1BAB}"/>
              </a:ext>
            </a:extLst>
          </p:cNvPr>
          <p:cNvSpPr>
            <a:spLocks noGrp="1" noRot="1" noMove="1" noResize="1" noEditPoints="1" noAdjustHandles="1" noChangeArrowheads="1" noChangeShapeType="1"/>
          </p:cNvSpPr>
          <p:nvPr/>
        </p:nvSpPr>
        <p:spPr>
          <a:xfrm rot="5400000">
            <a:off x="-10593" y="393784"/>
            <a:ext cx="6145952" cy="535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Diagram 3">
            <a:extLst>
              <a:ext uri="{FF2B5EF4-FFF2-40B4-BE49-F238E27FC236}">
                <a16:creationId xmlns:a16="http://schemas.microsoft.com/office/drawing/2014/main" id="{07AA0774-6A7A-FC70-3A93-D019D4774C5F}"/>
              </a:ext>
            </a:extLst>
          </p:cNvPr>
          <p:cNvGraphicFramePr/>
          <p:nvPr>
            <p:extLst>
              <p:ext uri="{D42A27DB-BD31-4B8C-83A1-F6EECF244321}">
                <p14:modId xmlns:p14="http://schemas.microsoft.com/office/powerpoint/2010/main" val="233784576"/>
              </p:ext>
            </p:extLst>
          </p:nvPr>
        </p:nvGraphicFramePr>
        <p:xfrm>
          <a:off x="6096000" y="381000"/>
          <a:ext cx="5388676" cy="576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A5C0568-ED0B-4573-B1C4-DC01179DC3C8}"/>
              </a:ext>
            </a:extLst>
          </p:cNvPr>
          <p:cNvSpPr>
            <a:spLocks noGrp="1"/>
          </p:cNvSpPr>
          <p:nvPr>
            <p:ph type="title"/>
          </p:nvPr>
        </p:nvSpPr>
        <p:spPr>
          <a:xfrm>
            <a:off x="383191" y="5189543"/>
            <a:ext cx="4782778" cy="775597"/>
          </a:xfrm>
          <a:noFill/>
        </p:spPr>
        <p:txBody>
          <a:bodyPr wrap="square" rtlCol="0">
            <a:spAutoFit/>
          </a:bodyPr>
          <a:lstStyle/>
          <a:p>
            <a:pPr algn="ctr"/>
            <a:r>
              <a:rPr lang="en-GB" sz="4800" b="1">
                <a:solidFill>
                  <a:schemeClr val="accent6"/>
                </a:solidFill>
                <a:latin typeface="Heebo Black" panose="00000A00000000000000" pitchFamily="2" charset="-79"/>
                <a:ea typeface="+mn-ea"/>
                <a:cs typeface="Heebo Black" panose="00000A00000000000000" pitchFamily="2" charset="-79"/>
              </a:rPr>
              <a:t>CONTENTS</a:t>
            </a:r>
          </a:p>
        </p:txBody>
      </p:sp>
      <p:pic>
        <p:nvPicPr>
          <p:cNvPr id="2" name="Picture 2">
            <a:extLst>
              <a:ext uri="{FF2B5EF4-FFF2-40B4-BE49-F238E27FC236}">
                <a16:creationId xmlns:a16="http://schemas.microsoft.com/office/drawing/2014/main" id="{D14441AA-EB25-1F45-D546-948ED2FEAE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529191" y="4579143"/>
            <a:ext cx="1566809" cy="156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00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25E24D-5698-47AA-A0AD-1887598F6C9D}"/>
              </a:ext>
            </a:extLst>
          </p:cNvPr>
          <p:cNvSpPr>
            <a:spLocks noGrp="1" noRot="1" noMove="1" noResize="1" noEditPoints="1" noAdjustHandles="1" noChangeArrowheads="1" noChangeShapeType="1"/>
          </p:cNvSpPr>
          <p:nvPr/>
        </p:nvSpPr>
        <p:spPr>
          <a:xfrm rot="5400000">
            <a:off x="5346192" y="749808"/>
            <a:ext cx="6858000" cy="535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2233339-A2A1-46F5-87F6-0A62B0AD34BE}"/>
              </a:ext>
            </a:extLst>
          </p:cNvPr>
          <p:cNvSpPr>
            <a:spLocks noGrp="1"/>
          </p:cNvSpPr>
          <p:nvPr>
            <p:ph type="title"/>
          </p:nvPr>
        </p:nvSpPr>
        <p:spPr>
          <a:xfrm>
            <a:off x="6486525" y="2225220"/>
            <a:ext cx="4629150" cy="2780876"/>
          </a:xfrm>
        </p:spPr>
        <p:txBody>
          <a:bodyPr>
            <a:normAutofit/>
          </a:bodyPr>
          <a:lstStyle/>
          <a:p>
            <a:pPr algn="l">
              <a:lnSpc>
                <a:spcPct val="100000"/>
              </a:lnSpc>
            </a:pPr>
            <a:r>
              <a:rPr lang="en-US" sz="4000" dirty="0">
                <a:solidFill>
                  <a:srgbClr val="2D2C37"/>
                </a:solidFill>
                <a:latin typeface="Heebo Black" panose="00000A00000000000000" pitchFamily="2" charset="-79"/>
                <a:cs typeface="Heebo Black" panose="00000A00000000000000" pitchFamily="2" charset="-79"/>
              </a:rPr>
              <a:t>Section </a:t>
            </a:r>
            <a:r>
              <a:rPr lang="en-US" sz="4000">
                <a:solidFill>
                  <a:srgbClr val="2D2C37"/>
                </a:solidFill>
                <a:latin typeface="Heebo Black" panose="00000A00000000000000" pitchFamily="2" charset="-79"/>
                <a:cs typeface="Heebo Black" panose="00000A00000000000000" pitchFamily="2" charset="-79"/>
              </a:rPr>
              <a:t>4</a:t>
            </a:r>
            <a:r>
              <a:rPr lang="en-US" sz="4000" dirty="0">
                <a:solidFill>
                  <a:srgbClr val="2D2C37"/>
                </a:solidFill>
                <a:latin typeface="Heebo Black" panose="00000A00000000000000" pitchFamily="2" charset="-79"/>
                <a:cs typeface="Heebo Black" panose="00000A00000000000000" pitchFamily="2" charset="-79"/>
              </a:rPr>
              <a:t>:</a:t>
            </a:r>
            <a:br>
              <a:rPr lang="en-US" sz="4000" dirty="0">
                <a:solidFill>
                  <a:srgbClr val="2D2C37"/>
                </a:solidFill>
                <a:latin typeface="Heebo Black" panose="00000A00000000000000" pitchFamily="2" charset="-79"/>
                <a:cs typeface="Heebo Black" panose="00000A00000000000000" pitchFamily="2" charset="-79"/>
              </a:rPr>
            </a:br>
            <a:r>
              <a:rPr lang="en-US" sz="4000" dirty="0">
                <a:solidFill>
                  <a:schemeClr val="accent6"/>
                </a:solidFill>
                <a:latin typeface="Heebo Black" pitchFamily="2" charset="-79"/>
                <a:cs typeface="Heebo Black" pitchFamily="2" charset="-79"/>
              </a:rPr>
              <a:t>Appendix</a:t>
            </a:r>
          </a:p>
        </p:txBody>
      </p:sp>
      <p:pic>
        <p:nvPicPr>
          <p:cNvPr id="5" name="Picture 4" descr="Logo&#10;&#10;Description automatically generated with medium confidence">
            <a:extLst>
              <a:ext uri="{FF2B5EF4-FFF2-40B4-BE49-F238E27FC236}">
                <a16:creationId xmlns:a16="http://schemas.microsoft.com/office/drawing/2014/main" id="{969A8CF7-360C-BF01-069E-D2FF79FF9BC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288851" y="184759"/>
            <a:ext cx="955883" cy="690359"/>
          </a:xfrm>
          <a:prstGeom prst="rect">
            <a:avLst/>
          </a:prstGeom>
        </p:spPr>
      </p:pic>
      <p:pic>
        <p:nvPicPr>
          <p:cNvPr id="6" name="Picture 2">
            <a:extLst>
              <a:ext uri="{FF2B5EF4-FFF2-40B4-BE49-F238E27FC236}">
                <a16:creationId xmlns:a16="http://schemas.microsoft.com/office/drawing/2014/main" id="{11BC93A2-256B-26D2-DE8F-5BBFDBBE8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288851" y="5291191"/>
            <a:ext cx="1566809" cy="15668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for a laundry company&#10;&#10;AI-generated content may be incorrect.">
            <a:extLst>
              <a:ext uri="{FF2B5EF4-FFF2-40B4-BE49-F238E27FC236}">
                <a16:creationId xmlns:a16="http://schemas.microsoft.com/office/drawing/2014/main" id="{7CA59238-241F-049C-EDA5-47A01BBC91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40" y="2298402"/>
            <a:ext cx="5440471" cy="2261196"/>
          </a:xfrm>
          <a:prstGeom prst="rect">
            <a:avLst/>
          </a:prstGeom>
        </p:spPr>
      </p:pic>
    </p:spTree>
    <p:extLst>
      <p:ext uri="{BB962C8B-B14F-4D97-AF65-F5344CB8AC3E}">
        <p14:creationId xmlns:p14="http://schemas.microsoft.com/office/powerpoint/2010/main" val="54761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A998-7BFF-004E-0626-BAA89A392F8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36C2303-C162-DC3B-1198-B6EC8982F649}"/>
              </a:ext>
            </a:extLst>
          </p:cNvPr>
          <p:cNvSpPr>
            <a:spLocks noGrp="1" noRot="1" noMove="1" noResize="1" noEditPoints="1" noAdjustHandles="1" noChangeArrowheads="1" noChangeShapeType="1"/>
          </p:cNvSpPr>
          <p:nvPr/>
        </p:nvSpPr>
        <p:spPr>
          <a:xfrm>
            <a:off x="-4230" y="0"/>
            <a:ext cx="12196230" cy="12816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2" name="TextBox 1">
            <a:extLst>
              <a:ext uri="{FF2B5EF4-FFF2-40B4-BE49-F238E27FC236}">
                <a16:creationId xmlns:a16="http://schemas.microsoft.com/office/drawing/2014/main" id="{9B6113F2-C3CC-071B-18A7-73FD06F270E2}"/>
              </a:ext>
            </a:extLst>
          </p:cNvPr>
          <p:cNvSpPr txBox="1"/>
          <p:nvPr/>
        </p:nvSpPr>
        <p:spPr>
          <a:xfrm>
            <a:off x="8825017" y="5465381"/>
            <a:ext cx="2070260" cy="577081"/>
          </a:xfrm>
          <a:prstGeom prst="rect">
            <a:avLst/>
          </a:prstGeom>
          <a:noFill/>
        </p:spPr>
        <p:txBody>
          <a:bodyPr wrap="square">
            <a:spAutoFit/>
          </a:bodyPr>
          <a:lstStyle/>
          <a:p>
            <a:r>
              <a:rPr lang="en-GB" sz="1050" b="1" dirty="0">
                <a:solidFill>
                  <a:srgbClr val="000000"/>
                </a:solidFill>
                <a:latin typeface="Heebo Light" pitchFamily="2" charset="-79"/>
              </a:rPr>
              <a:t>Table </a:t>
            </a:r>
            <a:r>
              <a:rPr lang="en-GB" sz="1050" b="1">
                <a:solidFill>
                  <a:srgbClr val="000000"/>
                </a:solidFill>
                <a:latin typeface="Heebo Light" pitchFamily="2" charset="-79"/>
              </a:rPr>
              <a:t>A1</a:t>
            </a:r>
            <a:r>
              <a:rPr lang="en-GB" sz="1050" b="1" dirty="0">
                <a:solidFill>
                  <a:srgbClr val="000000"/>
                </a:solidFill>
                <a:latin typeface="Heebo Light" pitchFamily="2" charset="-79"/>
              </a:rPr>
              <a:t>. </a:t>
            </a:r>
            <a:r>
              <a:rPr lang="en-GB" sz="1050">
                <a:solidFill>
                  <a:srgbClr val="000000"/>
                </a:solidFill>
                <a:latin typeface="Heebo Light" pitchFamily="2" charset="-79"/>
              </a:rPr>
              <a:t>Location-based</a:t>
            </a:r>
            <a:r>
              <a:rPr lang="en-GB" sz="1050" dirty="0">
                <a:solidFill>
                  <a:srgbClr val="000000"/>
                </a:solidFill>
                <a:latin typeface="Heebo Light" pitchFamily="2" charset="-79"/>
              </a:rPr>
              <a:t> GHG emissions in 2024, split by Scope and Category.</a:t>
            </a:r>
          </a:p>
        </p:txBody>
      </p:sp>
      <p:sp>
        <p:nvSpPr>
          <p:cNvPr id="5" name="Title 2">
            <a:extLst>
              <a:ext uri="{FF2B5EF4-FFF2-40B4-BE49-F238E27FC236}">
                <a16:creationId xmlns:a16="http://schemas.microsoft.com/office/drawing/2014/main" id="{D26464A8-2142-4C06-D774-59D821450FD7}"/>
              </a:ext>
            </a:extLst>
          </p:cNvPr>
          <p:cNvSpPr txBox="1">
            <a:spLocks/>
          </p:cNvSpPr>
          <p:nvPr/>
        </p:nvSpPr>
        <p:spPr>
          <a:xfrm>
            <a:off x="374186" y="291753"/>
            <a:ext cx="11439395" cy="604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accent6"/>
                </a:solidFill>
                <a:latin typeface="Heebo Black" pitchFamily="2" charset="-79"/>
                <a:cs typeface="Heebo Black" pitchFamily="2" charset="-79"/>
              </a:rPr>
              <a:t>2024 Carbon Footprint</a:t>
            </a:r>
            <a:br>
              <a:rPr lang="en-GB" sz="5400" dirty="0">
                <a:solidFill>
                  <a:schemeClr val="accent6"/>
                </a:solidFill>
                <a:latin typeface="Heebo BOLD" pitchFamily="2" charset="-79"/>
                <a:cs typeface="Heebo BOLD" pitchFamily="2" charset="-79"/>
              </a:rPr>
            </a:br>
            <a:r>
              <a:rPr lang="en-GB" sz="2000">
                <a:solidFill>
                  <a:schemeClr val="accent6"/>
                </a:solidFill>
                <a:latin typeface="Heebo" pitchFamily="2" charset="-79"/>
                <a:cs typeface="Heebo" pitchFamily="2" charset="-79"/>
              </a:rPr>
              <a:t>Location-Based</a:t>
            </a:r>
            <a:r>
              <a:rPr lang="en-GB" sz="2000" dirty="0">
                <a:solidFill>
                  <a:schemeClr val="accent6"/>
                </a:solidFill>
                <a:latin typeface="Heebo" pitchFamily="2" charset="-79"/>
                <a:cs typeface="Heebo" pitchFamily="2" charset="-79"/>
              </a:rPr>
              <a:t>, Split by Activity and Scope</a:t>
            </a:r>
          </a:p>
          <a:p>
            <a:endParaRPr lang="en-GB" sz="4000" dirty="0">
              <a:solidFill>
                <a:schemeClr val="accent6"/>
              </a:solidFill>
              <a:latin typeface="+mn-lt"/>
              <a:cs typeface="Heebo Black" pitchFamily="2" charset="-79"/>
            </a:endParaRPr>
          </a:p>
        </p:txBody>
      </p:sp>
      <p:graphicFrame>
        <p:nvGraphicFramePr>
          <p:cNvPr id="8" name="Table 7">
            <a:extLst>
              <a:ext uri="{FF2B5EF4-FFF2-40B4-BE49-F238E27FC236}">
                <a16:creationId xmlns:a16="http://schemas.microsoft.com/office/drawing/2014/main" id="{AFD300FA-7B0A-14C1-F9E3-C653CD595789}"/>
              </a:ext>
            </a:extLst>
          </p:cNvPr>
          <p:cNvGraphicFramePr>
            <a:graphicFrameLocks noGrp="1"/>
          </p:cNvGraphicFramePr>
          <p:nvPr>
            <p:extLst>
              <p:ext uri="{D42A27DB-BD31-4B8C-83A1-F6EECF244321}">
                <p14:modId xmlns:p14="http://schemas.microsoft.com/office/powerpoint/2010/main" val="1673706414"/>
              </p:ext>
            </p:extLst>
          </p:nvPr>
        </p:nvGraphicFramePr>
        <p:xfrm>
          <a:off x="374186" y="1662212"/>
          <a:ext cx="8450831" cy="4380255"/>
        </p:xfrm>
        <a:graphic>
          <a:graphicData uri="http://schemas.openxmlformats.org/drawingml/2006/table">
            <a:tbl>
              <a:tblPr/>
              <a:tblGrid>
                <a:gridCol w="1979121">
                  <a:extLst>
                    <a:ext uri="{9D8B030D-6E8A-4147-A177-3AD203B41FA5}">
                      <a16:colId xmlns:a16="http://schemas.microsoft.com/office/drawing/2014/main" val="1325740747"/>
                    </a:ext>
                  </a:extLst>
                </a:gridCol>
                <a:gridCol w="1294342">
                  <a:extLst>
                    <a:ext uri="{9D8B030D-6E8A-4147-A177-3AD203B41FA5}">
                      <a16:colId xmlns:a16="http://schemas.microsoft.com/office/drawing/2014/main" val="522718732"/>
                    </a:ext>
                  </a:extLst>
                </a:gridCol>
                <a:gridCol w="1294342">
                  <a:extLst>
                    <a:ext uri="{9D8B030D-6E8A-4147-A177-3AD203B41FA5}">
                      <a16:colId xmlns:a16="http://schemas.microsoft.com/office/drawing/2014/main" val="1218789065"/>
                    </a:ext>
                  </a:extLst>
                </a:gridCol>
                <a:gridCol w="1294342">
                  <a:extLst>
                    <a:ext uri="{9D8B030D-6E8A-4147-A177-3AD203B41FA5}">
                      <a16:colId xmlns:a16="http://schemas.microsoft.com/office/drawing/2014/main" val="1702419154"/>
                    </a:ext>
                  </a:extLst>
                </a:gridCol>
                <a:gridCol w="1294342">
                  <a:extLst>
                    <a:ext uri="{9D8B030D-6E8A-4147-A177-3AD203B41FA5}">
                      <a16:colId xmlns:a16="http://schemas.microsoft.com/office/drawing/2014/main" val="781205693"/>
                    </a:ext>
                  </a:extLst>
                </a:gridCol>
                <a:gridCol w="1294342">
                  <a:extLst>
                    <a:ext uri="{9D8B030D-6E8A-4147-A177-3AD203B41FA5}">
                      <a16:colId xmlns:a16="http://schemas.microsoft.com/office/drawing/2014/main" val="2021580523"/>
                    </a:ext>
                  </a:extLst>
                </a:gridCol>
              </a:tblGrid>
              <a:tr h="398205">
                <a:tc rowSpan="2">
                  <a:txBody>
                    <a:bodyPr/>
                    <a:lstStyle/>
                    <a:p>
                      <a:pPr algn="ctr" fontAlgn="ctr"/>
                      <a:r>
                        <a:rPr lang="en-GB" sz="1200" b="1" i="0" u="none" strike="noStrike" dirty="0">
                          <a:solidFill>
                            <a:srgbClr val="FFFFFF"/>
                          </a:solidFill>
                          <a:effectLst/>
                          <a:latin typeface="Heebo" pitchFamily="2" charset="-79"/>
                          <a:cs typeface="Heebo" pitchFamily="2" charset="-79"/>
                        </a:rPr>
                        <a:t>Activity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tc gridSpan="4">
                  <a:txBody>
                    <a:bodyPr/>
                    <a:lstStyle/>
                    <a:p>
                      <a:pPr algn="ctr" fontAlgn="ctr"/>
                      <a:r>
                        <a:rPr lang="en-GB" sz="1200" b="1" i="0" u="none" strike="noStrike">
                          <a:solidFill>
                            <a:srgbClr val="EAF4EE"/>
                          </a:solidFill>
                          <a:effectLst/>
                          <a:latin typeface="Heebo" pitchFamily="2" charset="-79"/>
                          <a:cs typeface="Heebo" pitchFamily="2" charset="-79"/>
                        </a:rPr>
                        <a:t>GHG Emissions (tCO</a:t>
                      </a:r>
                      <a:r>
                        <a:rPr lang="en-GB" sz="1200" b="1" i="0" u="none" strike="noStrike" baseline="-25000">
                          <a:solidFill>
                            <a:srgbClr val="EAF4EE"/>
                          </a:solidFill>
                          <a:effectLst/>
                          <a:latin typeface="Heebo" pitchFamily="2" charset="-79"/>
                          <a:cs typeface="Heebo" pitchFamily="2" charset="-79"/>
                        </a:rPr>
                        <a:t>2</a:t>
                      </a:r>
                      <a:r>
                        <a:rPr lang="en-GB" sz="1200" b="1" i="0" u="none" strike="noStrike">
                          <a:solidFill>
                            <a:srgbClr val="EAF4EE"/>
                          </a:solidFill>
                          <a:effectLst/>
                          <a:latin typeface="Heebo" pitchFamily="2" charset="-79"/>
                          <a:cs typeface="Heebo" pitchFamily="2" charset="-79"/>
                        </a:rPr>
                        <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200" b="1" i="0" u="none" strike="noStrike" dirty="0">
                          <a:solidFill>
                            <a:srgbClr val="EAF4EE"/>
                          </a:solidFill>
                          <a:effectLst/>
                          <a:latin typeface="Heebo" pitchFamily="2" charset="-79"/>
                          <a:cs typeface="Heebo" pitchFamily="2" charset="-79"/>
                        </a:rPr>
                        <a:t>% of Total Footprint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extLst>
                  <a:ext uri="{0D108BD9-81ED-4DB2-BD59-A6C34878D82A}">
                    <a16:rowId xmlns:a16="http://schemas.microsoft.com/office/drawing/2014/main" val="4084177428"/>
                  </a:ext>
                </a:extLst>
              </a:tr>
              <a:tr h="398205">
                <a:tc vMerge="1">
                  <a:txBody>
                    <a:bodyPr/>
                    <a:lstStyle/>
                    <a:p>
                      <a:endParaRPr lang="en-GB"/>
                    </a:p>
                  </a:txBody>
                  <a:tcPr/>
                </a:tc>
                <a:tc>
                  <a:txBody>
                    <a:bodyPr/>
                    <a:lstStyle/>
                    <a:p>
                      <a:pPr algn="ctr" fontAlgn="ctr"/>
                      <a:r>
                        <a:rPr lang="en-GB" sz="1200" b="1" i="0" u="none" strike="noStrike">
                          <a:solidFill>
                            <a:srgbClr val="000000"/>
                          </a:solidFill>
                          <a:effectLst/>
                          <a:latin typeface="Heebo" pitchFamily="2" charset="-79"/>
                          <a:cs typeface="Heebo" pitchFamily="2" charset="-79"/>
                        </a:rPr>
                        <a:t>Scope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ctr"/>
                      <a:r>
                        <a:rPr lang="en-GB" sz="1200" b="1" i="0" u="none" strike="noStrike">
                          <a:solidFill>
                            <a:srgbClr val="000000"/>
                          </a:solidFill>
                          <a:effectLst/>
                          <a:latin typeface="Heebo" pitchFamily="2" charset="-79"/>
                          <a:cs typeface="Heebo" pitchFamily="2" charset="-79"/>
                        </a:rPr>
                        <a:t>Scope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ctr"/>
                      <a:r>
                        <a:rPr lang="en-GB" sz="1200" b="1" i="0" u="none" strike="noStrike">
                          <a:solidFill>
                            <a:srgbClr val="000000"/>
                          </a:solidFill>
                          <a:effectLst/>
                          <a:latin typeface="Heebo" pitchFamily="2" charset="-79"/>
                          <a:cs typeface="Heebo" pitchFamily="2" charset="-79"/>
                        </a:rPr>
                        <a:t>Scope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ctr"/>
                      <a:r>
                        <a:rPr lang="en-GB" sz="1200" b="1" i="0" u="none" strike="noStrike">
                          <a:solidFill>
                            <a:srgbClr val="EAF4EE"/>
                          </a:solidFill>
                          <a:effectLst/>
                          <a:latin typeface="Heebo" pitchFamily="2" charset="-79"/>
                          <a:cs typeface="Heebo" pitchFamily="2" charset="-79"/>
                        </a:rPr>
                        <a:t>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tc vMerge="1">
                  <a:txBody>
                    <a:bodyPr/>
                    <a:lstStyle/>
                    <a:p>
                      <a:endParaRPr lang="en-GB"/>
                    </a:p>
                  </a:txBody>
                  <a:tcPr/>
                </a:tc>
                <a:extLst>
                  <a:ext uri="{0D108BD9-81ED-4DB2-BD59-A6C34878D82A}">
                    <a16:rowId xmlns:a16="http://schemas.microsoft.com/office/drawing/2014/main" val="2048227352"/>
                  </a:ext>
                </a:extLst>
              </a:tr>
              <a:tr h="398205">
                <a:tc>
                  <a:txBody>
                    <a:bodyPr/>
                    <a:lstStyle/>
                    <a:p>
                      <a:pPr algn="ctr" fontAlgn="ctr"/>
                      <a:r>
                        <a:rPr lang="en-GB" sz="1200" b="1" i="0" u="none" strike="noStrike" dirty="0">
                          <a:solidFill>
                            <a:srgbClr val="000000"/>
                          </a:solidFill>
                          <a:effectLst/>
                          <a:latin typeface="Heebo" pitchFamily="2" charset="-79"/>
                          <a:cs typeface="Heebo" pitchFamily="2" charset="-79"/>
                        </a:rPr>
                        <a:t>Gas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3,445.78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569.15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4,014.93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47.6%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016302"/>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Purchased Goods &amp; Services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2,904.81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2,904.81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34.5%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677058"/>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Transport Fuels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762.12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179.87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941.98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957288"/>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Electricity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388.81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128.01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516.83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229856"/>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Employee Commuting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28.85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28.85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9291830"/>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Water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16.91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16.91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553291"/>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Waste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0.02%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9246429"/>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Business Travel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0.02%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904158"/>
                  </a:ext>
                </a:extLst>
              </a:tr>
              <a:tr h="398205">
                <a:tc>
                  <a:txBody>
                    <a:bodyPr/>
                    <a:lstStyle/>
                    <a:p>
                      <a:pPr algn="ctr" fontAlgn="ctr"/>
                      <a:r>
                        <a:rPr lang="en-GB" sz="1200" b="1" i="0" u="none" strike="noStrike" dirty="0">
                          <a:solidFill>
                            <a:srgbClr val="000000"/>
                          </a:solidFill>
                          <a:effectLst/>
                          <a:latin typeface="Heebo" pitchFamily="2" charset="-79"/>
                          <a:cs typeface="Heebo" pitchFamily="2" charset="-79"/>
                        </a:rPr>
                        <a:t>Total </a:t>
                      </a:r>
                      <a:r>
                        <a:rPr lang="en-GB" sz="1200" b="1" i="0" u="none" strike="noStrike">
                          <a:solidFill>
                            <a:srgbClr val="000000"/>
                          </a:solidFill>
                          <a:effectLst/>
                          <a:latin typeface="Heebo" pitchFamily="2" charset="-79"/>
                          <a:cs typeface="Heebo" pitchFamily="2" charset="-79"/>
                        </a:rPr>
                        <a:t>(Location-Based</a:t>
                      </a:r>
                      <a:r>
                        <a:rPr lang="en-GB" sz="1200" b="1" i="0" u="none" strike="noStrike" dirty="0">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a:solidFill>
                            <a:srgbClr val="000000"/>
                          </a:solidFill>
                          <a:effectLst/>
                          <a:latin typeface="Heebo" pitchFamily="2" charset="-79"/>
                          <a:cs typeface="Heebo" pitchFamily="2" charset="-79"/>
                        </a:rPr>
                        <a:t>4,207.90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a:solidFill>
                            <a:srgbClr val="000000"/>
                          </a:solidFill>
                          <a:effectLst/>
                          <a:latin typeface="Heebo" pitchFamily="2" charset="-79"/>
                          <a:cs typeface="Heebo" pitchFamily="2" charset="-79"/>
                        </a:rPr>
                        <a:t>388.81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a:solidFill>
                            <a:srgbClr val="000000"/>
                          </a:solidFill>
                          <a:effectLst/>
                          <a:latin typeface="Heebo" pitchFamily="2" charset="-79"/>
                          <a:cs typeface="Heebo" pitchFamily="2" charset="-79"/>
                        </a:rPr>
                        <a:t>3,831.03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a:solidFill>
                            <a:srgbClr val="000000"/>
                          </a:solidFill>
                          <a:effectLst/>
                          <a:latin typeface="Heebo" pitchFamily="2" charset="-79"/>
                          <a:cs typeface="Heebo" pitchFamily="2" charset="-79"/>
                        </a:rPr>
                        <a:t>8,427.74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dirty="0">
                          <a:solidFill>
                            <a:srgbClr val="000000"/>
                          </a:solidFill>
                          <a:effectLst/>
                          <a:latin typeface="Heebo" pitchFamily="2" charset="-79"/>
                          <a:cs typeface="Heebo" pitchFamily="2" charset="-79"/>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extLst>
                  <a:ext uri="{0D108BD9-81ED-4DB2-BD59-A6C34878D82A}">
                    <a16:rowId xmlns:a16="http://schemas.microsoft.com/office/drawing/2014/main" val="2282440248"/>
                  </a:ext>
                </a:extLst>
              </a:tr>
            </a:tbl>
          </a:graphicData>
        </a:graphic>
      </p:graphicFrame>
      <p:sp>
        <p:nvSpPr>
          <p:cNvPr id="3" name="Rectangle: Top Corners Rounded 2">
            <a:extLst>
              <a:ext uri="{FF2B5EF4-FFF2-40B4-BE49-F238E27FC236}">
                <a16:creationId xmlns:a16="http://schemas.microsoft.com/office/drawing/2014/main" id="{77034B6B-94DD-485D-9C9E-6742D95B1D29}"/>
              </a:ext>
            </a:extLst>
          </p:cNvPr>
          <p:cNvSpPr/>
          <p:nvPr/>
        </p:nvSpPr>
        <p:spPr>
          <a:xfrm rot="5400000" flipV="1">
            <a:off x="9867010" y="1917465"/>
            <a:ext cx="1959431" cy="2690552"/>
          </a:xfrm>
          <a:prstGeom prst="round2SameRect">
            <a:avLst/>
          </a:prstGeom>
          <a:solidFill>
            <a:srgbClr val="EA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ebo" pitchFamily="2" charset="-79"/>
            </a:endParaRPr>
          </a:p>
        </p:txBody>
      </p:sp>
      <p:sp>
        <p:nvSpPr>
          <p:cNvPr id="4" name="TextBox 3">
            <a:extLst>
              <a:ext uri="{FF2B5EF4-FFF2-40B4-BE49-F238E27FC236}">
                <a16:creationId xmlns:a16="http://schemas.microsoft.com/office/drawing/2014/main" id="{5C1B16EF-EF06-ED0F-9A57-8128D342F55C}"/>
              </a:ext>
            </a:extLst>
          </p:cNvPr>
          <p:cNvSpPr txBox="1"/>
          <p:nvPr/>
        </p:nvSpPr>
        <p:spPr>
          <a:xfrm>
            <a:off x="9777308" y="2283029"/>
            <a:ext cx="2235938" cy="1959428"/>
          </a:xfrm>
          <a:prstGeom prst="rect">
            <a:avLst/>
          </a:prstGeom>
          <a:noFill/>
        </p:spPr>
        <p:txBody>
          <a:bodyPr wrap="square" anchor="ctr">
            <a:no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FF7600"/>
                </a:solidFill>
                <a:effectLst/>
                <a:uLnTx/>
                <a:uFillTx/>
                <a:latin typeface="Heebo" pitchFamily="2" charset="-79"/>
                <a:ea typeface="+mn-ea"/>
                <a:cs typeface="Heebo" pitchFamily="2" charset="-79"/>
              </a:rPr>
              <a:t>Location-based </a:t>
            </a:r>
            <a:r>
              <a:rPr kumimoji="0" lang="en-GB" sz="1400" b="0" i="0" u="none" strike="noStrike" kern="1200" cap="none" spc="0" normalizeH="0" baseline="0" noProof="0" dirty="0">
                <a:ln>
                  <a:noFill/>
                </a:ln>
                <a:solidFill>
                  <a:srgbClr val="2D2C37"/>
                </a:solidFill>
                <a:effectLst/>
                <a:uLnTx/>
                <a:uFillTx/>
                <a:latin typeface="Heebo" pitchFamily="2" charset="-79"/>
                <a:ea typeface="+mn-ea"/>
                <a:cs typeface="Heebo" pitchFamily="2" charset="-79"/>
              </a:rPr>
              <a:t>methodology calculates electricity emissions using </a:t>
            </a:r>
            <a:r>
              <a:rPr kumimoji="0" lang="en-GB" sz="1400" b="1" i="0" u="none" strike="noStrike" kern="1200" cap="none" spc="0" normalizeH="0" baseline="0" noProof="0" dirty="0">
                <a:ln>
                  <a:noFill/>
                </a:ln>
                <a:solidFill>
                  <a:srgbClr val="FF7600"/>
                </a:solidFill>
                <a:effectLst/>
                <a:uLnTx/>
                <a:uFillTx/>
                <a:latin typeface="Heebo" pitchFamily="2" charset="-79"/>
                <a:ea typeface="+mn-ea"/>
                <a:cs typeface="Heebo" pitchFamily="2" charset="-79"/>
              </a:rPr>
              <a:t>the average fuel mix of the region</a:t>
            </a:r>
            <a:r>
              <a:rPr kumimoji="0" lang="en-GB" sz="1400" b="0" i="0" u="none" strike="noStrike" kern="1200" cap="none" spc="0" normalizeH="0" baseline="0" noProof="0" dirty="0">
                <a:ln>
                  <a:noFill/>
                </a:ln>
                <a:solidFill>
                  <a:srgbClr val="2D2C37"/>
                </a:solidFill>
                <a:effectLst/>
                <a:uLnTx/>
                <a:uFillTx/>
                <a:latin typeface="Heebo" pitchFamily="2" charset="-79"/>
                <a:ea typeface="+mn-ea"/>
                <a:cs typeface="Heebo" pitchFamily="2" charset="-79"/>
              </a:rPr>
              <a:t> (i.e. the UK National Grid).</a:t>
            </a:r>
          </a:p>
        </p:txBody>
      </p:sp>
    </p:spTree>
    <p:extLst>
      <p:ext uri="{BB962C8B-B14F-4D97-AF65-F5344CB8AC3E}">
        <p14:creationId xmlns:p14="http://schemas.microsoft.com/office/powerpoint/2010/main" val="2407485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0C14A4-7619-54D8-CF40-A102F3615192}"/>
              </a:ext>
            </a:extLst>
          </p:cNvPr>
          <p:cNvSpPr/>
          <p:nvPr/>
        </p:nvSpPr>
        <p:spPr>
          <a:xfrm>
            <a:off x="-4230" y="0"/>
            <a:ext cx="12196230" cy="12816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4" name="Rectangle 3">
            <a:extLst>
              <a:ext uri="{FF2B5EF4-FFF2-40B4-BE49-F238E27FC236}">
                <a16:creationId xmlns:a16="http://schemas.microsoft.com/office/drawing/2014/main" id="{6FE27BCC-5885-15BC-D373-371873445B2C}"/>
              </a:ext>
            </a:extLst>
          </p:cNvPr>
          <p:cNvSpPr/>
          <p:nvPr/>
        </p:nvSpPr>
        <p:spPr>
          <a:xfrm>
            <a:off x="1552738" y="2136288"/>
            <a:ext cx="8752549" cy="3515905"/>
          </a:xfrm>
          <a:prstGeom prst="rect">
            <a:avLst/>
          </a:prstGeom>
          <a:solidFill>
            <a:srgbClr val="229F58"/>
          </a:solidFill>
          <a:ln>
            <a:solidFill>
              <a:srgbClr val="EAF4EE"/>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pic>
        <p:nvPicPr>
          <p:cNvPr id="34" name="Picture 2">
            <a:extLst>
              <a:ext uri="{FF2B5EF4-FFF2-40B4-BE49-F238E27FC236}">
                <a16:creationId xmlns:a16="http://schemas.microsoft.com/office/drawing/2014/main" id="{BAC101E6-9315-7AC3-80E2-B0A142E7A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452" y="2333446"/>
            <a:ext cx="8271119" cy="3121587"/>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DEB702-B1A8-7552-1418-DCFD5295D40A}"/>
              </a:ext>
            </a:extLst>
          </p:cNvPr>
          <p:cNvSpPr txBox="1"/>
          <p:nvPr/>
        </p:nvSpPr>
        <p:spPr>
          <a:xfrm>
            <a:off x="376302" y="1679297"/>
            <a:ext cx="11439395" cy="338554"/>
          </a:xfrm>
          <a:prstGeom prst="rect">
            <a:avLst/>
          </a:prstGeom>
          <a:noFill/>
        </p:spPr>
        <p:txBody>
          <a:bodyPr wrap="square" rtlCol="0">
            <a:spAutoFit/>
          </a:bodyPr>
          <a:lstStyle/>
          <a:p>
            <a:pPr algn="ctr"/>
            <a:r>
              <a:rPr lang="en-GB" sz="1600">
                <a:latin typeface="Heebo" pitchFamily="2" charset="-79"/>
                <a:cs typeface="Heebo" pitchFamily="2" charset="-79"/>
              </a:rPr>
              <a:t>Below is the step-by-step process of having targets officially validated by the SBTi. </a:t>
            </a:r>
          </a:p>
        </p:txBody>
      </p:sp>
      <p:sp>
        <p:nvSpPr>
          <p:cNvPr id="37" name="TextBox 36">
            <a:extLst>
              <a:ext uri="{FF2B5EF4-FFF2-40B4-BE49-F238E27FC236}">
                <a16:creationId xmlns:a16="http://schemas.microsoft.com/office/drawing/2014/main" id="{1388A636-D803-5E7C-919C-5A5FC1FBA895}"/>
              </a:ext>
            </a:extLst>
          </p:cNvPr>
          <p:cNvSpPr txBox="1"/>
          <p:nvPr/>
        </p:nvSpPr>
        <p:spPr>
          <a:xfrm>
            <a:off x="1552738" y="5743569"/>
            <a:ext cx="8752549" cy="253916"/>
          </a:xfrm>
          <a:prstGeom prst="rect">
            <a:avLst/>
          </a:prstGeom>
          <a:noFill/>
        </p:spPr>
        <p:txBody>
          <a:bodyPr wrap="square" rtlCol="0">
            <a:spAutoFit/>
          </a:bodyPr>
          <a:lstStyle/>
          <a:p>
            <a:pPr algn="ctr"/>
            <a:r>
              <a:rPr lang="en-GB" sz="1050" b="1">
                <a:latin typeface="Heebo Light" pitchFamily="2" charset="-79"/>
                <a:cs typeface="Heebo Light" pitchFamily="2" charset="-79"/>
              </a:rPr>
              <a:t>Source: </a:t>
            </a:r>
            <a:r>
              <a:rPr lang="en-GB" sz="1050">
                <a:latin typeface="Heebo Light" pitchFamily="2" charset="-79"/>
                <a:cs typeface="Heebo Light" pitchFamily="2" charset="-79"/>
              </a:rPr>
              <a:t>Guidance from the </a:t>
            </a:r>
            <a:r>
              <a:rPr lang="en-GB" sz="1050">
                <a:latin typeface="Heebo Light" pitchFamily="2" charset="-79"/>
                <a:cs typeface="Heebo Light" pitchFamily="2" charset="-79"/>
                <a:hlinkClick r:id="rId3">
                  <a:extLst>
                    <a:ext uri="{A12FA001-AC4F-418D-AE19-62706E023703}">
                      <ahyp:hlinkClr xmlns:ahyp="http://schemas.microsoft.com/office/drawing/2018/hyperlinkcolor" val="tx"/>
                    </a:ext>
                  </a:extLst>
                </a:hlinkClick>
              </a:rPr>
              <a:t>SBTi website</a:t>
            </a:r>
            <a:r>
              <a:rPr lang="en-GB" sz="1050">
                <a:latin typeface="Heebo Light" pitchFamily="2" charset="-79"/>
                <a:cs typeface="Heebo Light" pitchFamily="2" charset="-79"/>
              </a:rPr>
              <a:t>.</a:t>
            </a:r>
          </a:p>
        </p:txBody>
      </p:sp>
      <p:sp>
        <p:nvSpPr>
          <p:cNvPr id="6" name="Title 7">
            <a:extLst>
              <a:ext uri="{FF2B5EF4-FFF2-40B4-BE49-F238E27FC236}">
                <a16:creationId xmlns:a16="http://schemas.microsoft.com/office/drawing/2014/main" id="{E52266D3-6D5A-4211-17EC-BE8FCFADE2C8}"/>
              </a:ext>
            </a:extLst>
          </p:cNvPr>
          <p:cNvSpPr>
            <a:spLocks noGrp="1"/>
          </p:cNvSpPr>
          <p:nvPr>
            <p:ph type="title"/>
          </p:nvPr>
        </p:nvSpPr>
        <p:spPr>
          <a:xfrm>
            <a:off x="376302" y="387892"/>
            <a:ext cx="11439395" cy="604781"/>
          </a:xfrm>
        </p:spPr>
        <p:txBody>
          <a:bodyPr/>
          <a:lstStyle/>
          <a:p>
            <a:r>
              <a:rPr lang="en-US" sz="3600" b="1">
                <a:solidFill>
                  <a:schemeClr val="accent6"/>
                </a:solidFill>
                <a:latin typeface="Heebo" pitchFamily="2" charset="-79"/>
                <a:cs typeface="Heebo" pitchFamily="2" charset="-79"/>
              </a:rPr>
              <a:t>Science-Based </a:t>
            </a:r>
            <a:r>
              <a:rPr lang="en-US" b="1">
                <a:solidFill>
                  <a:schemeClr val="accent6"/>
                </a:solidFill>
                <a:latin typeface="Heebo" pitchFamily="2" charset="-79"/>
                <a:cs typeface="Heebo" pitchFamily="2" charset="-79"/>
              </a:rPr>
              <a:t>Targets Validation Process</a:t>
            </a:r>
            <a:endParaRPr lang="en-GB">
              <a:solidFill>
                <a:schemeClr val="accent6"/>
              </a:solidFill>
            </a:endParaRPr>
          </a:p>
        </p:txBody>
      </p:sp>
      <p:sp>
        <p:nvSpPr>
          <p:cNvPr id="5" name="TextBox 4">
            <a:extLst>
              <a:ext uri="{FF2B5EF4-FFF2-40B4-BE49-F238E27FC236}">
                <a16:creationId xmlns:a16="http://schemas.microsoft.com/office/drawing/2014/main" id="{B8E102FF-2028-2289-55C5-44876EF6CBDE}"/>
              </a:ext>
            </a:extLst>
          </p:cNvPr>
          <p:cNvSpPr txBox="1"/>
          <p:nvPr/>
        </p:nvSpPr>
        <p:spPr>
          <a:xfrm>
            <a:off x="1793453" y="5842640"/>
            <a:ext cx="1597448" cy="253916"/>
          </a:xfrm>
          <a:prstGeom prst="rect">
            <a:avLst/>
          </a:prstGeom>
          <a:noFill/>
        </p:spPr>
        <p:txBody>
          <a:bodyPr wrap="square" rtlCol="0">
            <a:spAutoFit/>
          </a:bodyPr>
          <a:lstStyle/>
          <a:p>
            <a:pPr algn="ctr"/>
            <a:r>
              <a:rPr lang="en-GB" sz="1050" b="1">
                <a:solidFill>
                  <a:schemeClr val="accent2"/>
                </a:solidFill>
                <a:latin typeface="Heebo Light" pitchFamily="2" charset="-79"/>
                <a:cs typeface="Heebo Light" pitchFamily="2" charset="-79"/>
              </a:rPr>
              <a:t>Not applicable for SMEs</a:t>
            </a:r>
            <a:endParaRPr lang="en-GB" sz="1050">
              <a:solidFill>
                <a:schemeClr val="accent2"/>
              </a:solidFill>
              <a:latin typeface="Heebo Light" pitchFamily="2" charset="-79"/>
              <a:cs typeface="Heebo Light" pitchFamily="2" charset="-79"/>
            </a:endParaRPr>
          </a:p>
        </p:txBody>
      </p:sp>
      <p:cxnSp>
        <p:nvCxnSpPr>
          <p:cNvPr id="8" name="Straight Arrow Connector 7">
            <a:extLst>
              <a:ext uri="{FF2B5EF4-FFF2-40B4-BE49-F238E27FC236}">
                <a16:creationId xmlns:a16="http://schemas.microsoft.com/office/drawing/2014/main" id="{BCF8BDEA-A1DA-5839-F51C-D9A70AA10F7C}"/>
              </a:ext>
            </a:extLst>
          </p:cNvPr>
          <p:cNvCxnSpPr>
            <a:stCxn id="5" idx="0"/>
          </p:cNvCxnSpPr>
          <p:nvPr/>
        </p:nvCxnSpPr>
        <p:spPr>
          <a:xfrm flipV="1">
            <a:off x="2592177" y="5105400"/>
            <a:ext cx="8148" cy="7372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546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A93ACD-0B1D-F98B-BBA3-C455288E0006}"/>
              </a:ext>
            </a:extLst>
          </p:cNvPr>
          <p:cNvSpPr>
            <a:spLocks noGrp="1" noRot="1" noMove="1" noResize="1" noEditPoints="1" noAdjustHandles="1" noChangeArrowheads="1" noChangeShapeType="1"/>
          </p:cNvSpPr>
          <p:nvPr/>
        </p:nvSpPr>
        <p:spPr>
          <a:xfrm>
            <a:off x="0" y="0"/>
            <a:ext cx="4695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FA1ED9D-23F1-31F5-05E0-26FBFA1FE620}"/>
              </a:ext>
            </a:extLst>
          </p:cNvPr>
          <p:cNvSpPr/>
          <p:nvPr/>
        </p:nvSpPr>
        <p:spPr>
          <a:xfrm>
            <a:off x="5296515" y="2455043"/>
            <a:ext cx="6030780" cy="1520189"/>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solidFill>
              <a:latin typeface="Heebo" pitchFamily="2" charset="-79"/>
              <a:cs typeface="Heebo" pitchFamily="2" charset="-79"/>
            </a:endParaRPr>
          </a:p>
          <a:p>
            <a:pPr marL="828675" indent="-285750">
              <a:buClr>
                <a:schemeClr val="accent2"/>
              </a:buClr>
              <a:buFont typeface="Wingdings" panose="05000000000000000000" pitchFamily="2" charset="2"/>
              <a:buChar char="§"/>
            </a:pPr>
            <a:r>
              <a:rPr lang="en-GB" sz="1400" dirty="0">
                <a:solidFill>
                  <a:schemeClr val="tx1"/>
                </a:solidFill>
                <a:latin typeface="Heebo" pitchFamily="2" charset="-79"/>
                <a:cs typeface="Heebo" pitchFamily="2" charset="-79"/>
              </a:rPr>
              <a:t>Carbon factors sourced from a range of governmental and environmental organisational databases (e.g., UK government, EPA, National Grid etc.) and consumption data (e.g., kWh of electricity) were used to calculate RJ Laundry’s carbon footprint.</a:t>
            </a:r>
          </a:p>
        </p:txBody>
      </p:sp>
      <p:sp>
        <p:nvSpPr>
          <p:cNvPr id="5" name="Rectangle: Rounded Corners 4">
            <a:extLst>
              <a:ext uri="{FF2B5EF4-FFF2-40B4-BE49-F238E27FC236}">
                <a16:creationId xmlns:a16="http://schemas.microsoft.com/office/drawing/2014/main" id="{8975E027-8767-5FF9-2281-C93BC320B714}"/>
              </a:ext>
            </a:extLst>
          </p:cNvPr>
          <p:cNvSpPr/>
          <p:nvPr/>
        </p:nvSpPr>
        <p:spPr>
          <a:xfrm>
            <a:off x="5599452" y="2284672"/>
            <a:ext cx="3478488" cy="3600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2"/>
                </a:solidFill>
                <a:latin typeface="Heebo" pitchFamily="2" charset="-79"/>
                <a:cs typeface="Heebo" pitchFamily="2" charset="-79"/>
              </a:rPr>
              <a:t>Carbon Factors</a:t>
            </a:r>
          </a:p>
        </p:txBody>
      </p:sp>
      <p:sp>
        <p:nvSpPr>
          <p:cNvPr id="4" name="Title 3">
            <a:extLst>
              <a:ext uri="{FF2B5EF4-FFF2-40B4-BE49-F238E27FC236}">
                <a16:creationId xmlns:a16="http://schemas.microsoft.com/office/drawing/2014/main" id="{91206686-A87C-C20B-5F32-9132CEA9E42C}"/>
              </a:ext>
            </a:extLst>
          </p:cNvPr>
          <p:cNvSpPr>
            <a:spLocks noGrp="1"/>
          </p:cNvSpPr>
          <p:nvPr>
            <p:ph type="title"/>
          </p:nvPr>
        </p:nvSpPr>
        <p:spPr>
          <a:xfrm>
            <a:off x="413692" y="2678654"/>
            <a:ext cx="3868439" cy="1103379"/>
          </a:xfrm>
        </p:spPr>
        <p:txBody>
          <a:bodyPr/>
          <a:lstStyle/>
          <a:p>
            <a:r>
              <a:rPr lang="en-GB" sz="3600">
                <a:solidFill>
                  <a:schemeClr val="accent6"/>
                </a:solidFill>
                <a:latin typeface="Heebo Black" pitchFamily="2" charset="-79"/>
                <a:cs typeface="Heebo Black" pitchFamily="2" charset="-79"/>
              </a:rPr>
              <a:t>Methodology: General</a:t>
            </a:r>
            <a:endParaRPr lang="en-GB"/>
          </a:p>
        </p:txBody>
      </p:sp>
      <p:pic>
        <p:nvPicPr>
          <p:cNvPr id="2" name="Picture 2">
            <a:extLst>
              <a:ext uri="{FF2B5EF4-FFF2-40B4-BE49-F238E27FC236}">
                <a16:creationId xmlns:a16="http://schemas.microsoft.com/office/drawing/2014/main" id="{9E1F3A05-F02D-0C78-04AF-2F4ADB3D5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429361" y="5291191"/>
            <a:ext cx="1566809" cy="1566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laundry company&#10;&#10;AI-generated content may be incorrect.">
            <a:extLst>
              <a:ext uri="{FF2B5EF4-FFF2-40B4-BE49-F238E27FC236}">
                <a16:creationId xmlns:a16="http://schemas.microsoft.com/office/drawing/2014/main" id="{F8E8B510-18C7-9EF5-5C02-085E484E2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985" y="6030376"/>
            <a:ext cx="1991273" cy="827623"/>
          </a:xfrm>
          <a:prstGeom prst="rect">
            <a:avLst/>
          </a:prstGeom>
        </p:spPr>
      </p:pic>
    </p:spTree>
    <p:extLst>
      <p:ext uri="{BB962C8B-B14F-4D97-AF65-F5344CB8AC3E}">
        <p14:creationId xmlns:p14="http://schemas.microsoft.com/office/powerpoint/2010/main" val="131154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laundry company&#10;&#10;AI-generated content may be incorrect.">
            <a:extLst>
              <a:ext uri="{FF2B5EF4-FFF2-40B4-BE49-F238E27FC236}">
                <a16:creationId xmlns:a16="http://schemas.microsoft.com/office/drawing/2014/main" id="{58F622EF-BC90-8153-0795-8B220A3C2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336" y="6030376"/>
            <a:ext cx="1991273" cy="827623"/>
          </a:xfrm>
          <a:prstGeom prst="rect">
            <a:avLst/>
          </a:prstGeom>
        </p:spPr>
      </p:pic>
      <p:sp>
        <p:nvSpPr>
          <p:cNvPr id="27" name="Rectangle 26">
            <a:extLst>
              <a:ext uri="{FF2B5EF4-FFF2-40B4-BE49-F238E27FC236}">
                <a16:creationId xmlns:a16="http://schemas.microsoft.com/office/drawing/2014/main" id="{BAA93ACD-0B1D-F98B-BBA3-C455288E0006}"/>
              </a:ext>
            </a:extLst>
          </p:cNvPr>
          <p:cNvSpPr>
            <a:spLocks noGrp="1" noRot="1" noMove="1" noResize="1" noEditPoints="1" noAdjustHandles="1" noChangeArrowheads="1" noChangeShapeType="1"/>
          </p:cNvSpPr>
          <p:nvPr/>
        </p:nvSpPr>
        <p:spPr>
          <a:xfrm>
            <a:off x="0" y="0"/>
            <a:ext cx="4695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91206686-A87C-C20B-5F32-9132CEA9E42C}"/>
              </a:ext>
            </a:extLst>
          </p:cNvPr>
          <p:cNvSpPr>
            <a:spLocks noGrp="1"/>
          </p:cNvSpPr>
          <p:nvPr>
            <p:ph type="title"/>
          </p:nvPr>
        </p:nvSpPr>
        <p:spPr>
          <a:xfrm>
            <a:off x="413692" y="2678654"/>
            <a:ext cx="3868439" cy="1103379"/>
          </a:xfrm>
        </p:spPr>
        <p:txBody>
          <a:bodyPr/>
          <a:lstStyle/>
          <a:p>
            <a:r>
              <a:rPr lang="en-GB" sz="3600">
                <a:solidFill>
                  <a:schemeClr val="accent6"/>
                </a:solidFill>
                <a:latin typeface="Heebo Black" pitchFamily="2" charset="-79"/>
                <a:cs typeface="Heebo Black" pitchFamily="2" charset="-79"/>
              </a:rPr>
              <a:t>Methodology: Carbon Factors</a:t>
            </a:r>
            <a:endParaRPr lang="en-GB"/>
          </a:p>
        </p:txBody>
      </p:sp>
      <p:sp>
        <p:nvSpPr>
          <p:cNvPr id="6" name="TextBox 5">
            <a:extLst>
              <a:ext uri="{FF2B5EF4-FFF2-40B4-BE49-F238E27FC236}">
                <a16:creationId xmlns:a16="http://schemas.microsoft.com/office/drawing/2014/main" id="{F0B7C805-0DA8-6C76-9473-7DD30D6BE8BF}"/>
              </a:ext>
            </a:extLst>
          </p:cNvPr>
          <p:cNvSpPr txBox="1"/>
          <p:nvPr/>
        </p:nvSpPr>
        <p:spPr>
          <a:xfrm>
            <a:off x="5292800" y="720733"/>
            <a:ext cx="6245788" cy="338554"/>
          </a:xfrm>
          <a:prstGeom prst="rect">
            <a:avLst/>
          </a:prstGeom>
          <a:noFill/>
        </p:spPr>
        <p:txBody>
          <a:bodyPr wrap="square" rtlCol="0">
            <a:spAutoFit/>
          </a:bodyPr>
          <a:lstStyle/>
          <a:p>
            <a:r>
              <a:rPr lang="en-US" sz="1600" i="0" u="none" strike="noStrike">
                <a:solidFill>
                  <a:srgbClr val="000000"/>
                </a:solidFill>
                <a:effectLst/>
                <a:latin typeface="Heebo" pitchFamily="2" charset="-79"/>
              </a:rPr>
              <a:t>Core carbon factors have been sourced from the below inventories:</a:t>
            </a:r>
            <a:endParaRPr lang="en-GB" sz="1600">
              <a:latin typeface="Heebo" pitchFamily="2" charset="-79"/>
              <a:cs typeface="Heebo" pitchFamily="2" charset="-79"/>
            </a:endParaRPr>
          </a:p>
        </p:txBody>
      </p:sp>
      <p:graphicFrame>
        <p:nvGraphicFramePr>
          <p:cNvPr id="7" name="Table 7">
            <a:extLst>
              <a:ext uri="{FF2B5EF4-FFF2-40B4-BE49-F238E27FC236}">
                <a16:creationId xmlns:a16="http://schemas.microsoft.com/office/drawing/2014/main" id="{D0E162D2-5B10-1587-CDCC-549EFF2164B9}"/>
              </a:ext>
            </a:extLst>
          </p:cNvPr>
          <p:cNvGraphicFramePr>
            <a:graphicFrameLocks noGrp="1"/>
          </p:cNvGraphicFramePr>
          <p:nvPr>
            <p:extLst>
              <p:ext uri="{D42A27DB-BD31-4B8C-83A1-F6EECF244321}">
                <p14:modId xmlns:p14="http://schemas.microsoft.com/office/powerpoint/2010/main" val="3737543557"/>
              </p:ext>
            </p:extLst>
          </p:nvPr>
        </p:nvGraphicFramePr>
        <p:xfrm>
          <a:off x="5350588" y="1297484"/>
          <a:ext cx="6130212" cy="4669237"/>
        </p:xfrm>
        <a:graphic>
          <a:graphicData uri="http://schemas.openxmlformats.org/drawingml/2006/table">
            <a:tbl>
              <a:tblPr firstRow="1" bandRow="1">
                <a:tableStyleId>{5C22544A-7EE6-4342-B048-85BDC9FD1C3A}</a:tableStyleId>
              </a:tblPr>
              <a:tblGrid>
                <a:gridCol w="2869387">
                  <a:extLst>
                    <a:ext uri="{9D8B030D-6E8A-4147-A177-3AD203B41FA5}">
                      <a16:colId xmlns:a16="http://schemas.microsoft.com/office/drawing/2014/main" val="4078843932"/>
                    </a:ext>
                  </a:extLst>
                </a:gridCol>
                <a:gridCol w="3260825">
                  <a:extLst>
                    <a:ext uri="{9D8B030D-6E8A-4147-A177-3AD203B41FA5}">
                      <a16:colId xmlns:a16="http://schemas.microsoft.com/office/drawing/2014/main" val="306371176"/>
                    </a:ext>
                  </a:extLst>
                </a:gridCol>
              </a:tblGrid>
              <a:tr h="493477">
                <a:tc>
                  <a:txBody>
                    <a:bodyPr/>
                    <a:lstStyle/>
                    <a:p>
                      <a:pPr algn="ctr"/>
                      <a:r>
                        <a:rPr lang="en-GB" sz="1400">
                          <a:latin typeface="Heebo" pitchFamily="2" charset="-79"/>
                          <a:cs typeface="Heebo" pitchFamily="2" charset="-79"/>
                        </a:rPr>
                        <a:t>Carbon Factor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229F58"/>
                    </a:solidFill>
                  </a:tcPr>
                </a:tc>
                <a:tc>
                  <a:txBody>
                    <a:bodyPr/>
                    <a:lstStyle/>
                    <a:p>
                      <a:pPr algn="ctr"/>
                      <a:r>
                        <a:rPr lang="en-GB" sz="1400">
                          <a:latin typeface="Heebo" pitchFamily="2" charset="-79"/>
                          <a:cs typeface="Heebo" pitchFamily="2" charset="-79"/>
                        </a:rPr>
                        <a:t>Source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229F58"/>
                    </a:solidFill>
                  </a:tcPr>
                </a:tc>
                <a:extLst>
                  <a:ext uri="{0D108BD9-81ED-4DB2-BD59-A6C34878D82A}">
                    <a16:rowId xmlns:a16="http://schemas.microsoft.com/office/drawing/2014/main" val="2709882466"/>
                  </a:ext>
                </a:extLst>
              </a:tr>
              <a:tr h="493477">
                <a:tc>
                  <a:txBody>
                    <a:bodyPr/>
                    <a:lstStyle/>
                    <a:p>
                      <a:pPr algn="ctr" rtl="0" fontAlgn="base"/>
                      <a:r>
                        <a:rPr lang="en-GB" sz="1400" b="0" i="0">
                          <a:solidFill>
                            <a:srgbClr val="000000"/>
                          </a:solidFill>
                          <a:effectLst/>
                          <a:latin typeface="Heebo" pitchFamily="2" charset="-79"/>
                          <a:cs typeface="Heebo" pitchFamily="2" charset="-79"/>
                        </a:rPr>
                        <a:t>IPCC Emissions Factor Database​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fontAlgn="auto"/>
                      <a:r>
                        <a:rPr lang="en-GB" sz="1400" b="0" i="0" u="sng" strike="noStrike">
                          <a:solidFill>
                            <a:srgbClr val="0563C1"/>
                          </a:solidFill>
                          <a:effectLst/>
                          <a:latin typeface="Heebo" pitchFamily="2" charset="-79"/>
                          <a:cs typeface="Heebo" pitchFamily="2" charset="-79"/>
                          <a:hlinkClick r:id="rId4"/>
                        </a:rPr>
                        <a:t>https://www.ipcc-nggip.iges.or.jp/EFDB/main.php</a:t>
                      </a:r>
                      <a:r>
                        <a:rPr lang="en-GB" sz="1400" b="0" i="0">
                          <a:solidFill>
                            <a:srgbClr val="000000"/>
                          </a:solidFill>
                          <a:effectLst/>
                          <a:latin typeface="Heebo" pitchFamily="2" charset="-79"/>
                          <a:cs typeface="Heebo" pitchFamily="2" charset="-79"/>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9880047"/>
                  </a:ext>
                </a:extLst>
              </a:tr>
              <a:tr h="493477">
                <a:tc>
                  <a:txBody>
                    <a:bodyPr/>
                    <a:lstStyle/>
                    <a:p>
                      <a:pPr algn="ctr" rtl="0" fontAlgn="base"/>
                      <a:r>
                        <a:rPr lang="en-GB" sz="1400" b="0" i="0">
                          <a:solidFill>
                            <a:srgbClr val="000000"/>
                          </a:solidFill>
                          <a:effectLst/>
                          <a:latin typeface="Heebo" pitchFamily="2" charset="-79"/>
                          <a:cs typeface="Heebo" pitchFamily="2" charset="-79"/>
                        </a:rPr>
                        <a:t>Global Emissions Model for Integrated Systems​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fontAlgn="auto"/>
                      <a:r>
                        <a:rPr lang="en-GB" sz="1400" b="0" i="0" u="sng" strike="noStrike">
                          <a:solidFill>
                            <a:srgbClr val="0563C1"/>
                          </a:solidFill>
                          <a:effectLst/>
                          <a:latin typeface="Heebo" pitchFamily="2" charset="-79"/>
                          <a:cs typeface="Heebo" pitchFamily="2" charset="-79"/>
                          <a:hlinkClick r:id="rId5"/>
                        </a:rPr>
                        <a:t>http://iinas.org/gemis.html</a:t>
                      </a:r>
                      <a:r>
                        <a:rPr lang="en-GB" sz="1400" b="0" i="0">
                          <a:solidFill>
                            <a:srgbClr val="000000"/>
                          </a:solidFill>
                          <a:effectLst/>
                          <a:latin typeface="Heebo" pitchFamily="2" charset="-79"/>
                          <a:cs typeface="Heebo" pitchFamily="2" charset="-79"/>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39491320"/>
                  </a:ext>
                </a:extLst>
              </a:tr>
              <a:tr h="526752">
                <a:tc>
                  <a:txBody>
                    <a:bodyPr/>
                    <a:lstStyle/>
                    <a:p>
                      <a:pPr algn="ctr" rtl="0" fontAlgn="base"/>
                      <a:r>
                        <a:rPr lang="en-GB" sz="1400" b="0" i="0">
                          <a:solidFill>
                            <a:srgbClr val="000000"/>
                          </a:solidFill>
                          <a:effectLst/>
                          <a:latin typeface="Heebo" pitchFamily="2" charset="-79"/>
                          <a:cs typeface="Heebo" pitchFamily="2" charset="-79"/>
                        </a:rPr>
                        <a:t>UK Government Factors​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fontAlgn="auto"/>
                      <a:r>
                        <a:rPr lang="en-US" sz="1400" b="0" i="0" u="sng" strike="noStrike">
                          <a:solidFill>
                            <a:srgbClr val="0563C1"/>
                          </a:solidFill>
                          <a:effectLst/>
                          <a:latin typeface="Heebo" pitchFamily="2" charset="-79"/>
                          <a:cs typeface="Heebo" pitchFamily="2" charset="-79"/>
                          <a:hlinkClick r:id="rId6"/>
                        </a:rPr>
                        <a:t>https://www.gov.uk/government/collections/government-conversion-factors-for-company-reporting</a:t>
                      </a:r>
                      <a:r>
                        <a:rPr lang="en-US" sz="1400" b="0" i="0">
                          <a:solidFill>
                            <a:srgbClr val="000000"/>
                          </a:solidFill>
                          <a:effectLst/>
                          <a:latin typeface="Heebo" pitchFamily="2" charset="-79"/>
                          <a:cs typeface="Heebo" pitchFamily="2" charset="-79"/>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39330000"/>
                  </a:ext>
                </a:extLst>
              </a:tr>
              <a:tr h="978253">
                <a:tc>
                  <a:txBody>
                    <a:bodyPr/>
                    <a:lstStyle/>
                    <a:p>
                      <a:pPr algn="ctr" rtl="0" fontAlgn="base"/>
                      <a:r>
                        <a:rPr lang="en-GB" sz="1400" b="0" i="0">
                          <a:solidFill>
                            <a:srgbClr val="000000"/>
                          </a:solidFill>
                          <a:effectLst/>
                          <a:latin typeface="Heebo" pitchFamily="2" charset="-79"/>
                          <a:cs typeface="Heebo" pitchFamily="2" charset="-79"/>
                        </a:rPr>
                        <a:t>EPA US Factors​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fontAlgn="auto"/>
                      <a:r>
                        <a:rPr lang="en-GB" sz="1400" b="0" i="0" u="sng" strike="noStrike">
                          <a:solidFill>
                            <a:srgbClr val="0563C1"/>
                          </a:solidFill>
                          <a:effectLst/>
                          <a:latin typeface="Heebo" pitchFamily="2" charset="-79"/>
                          <a:cs typeface="Heebo" pitchFamily="2" charset="-79"/>
                          <a:hlinkClick r:id="rId7"/>
                        </a:rPr>
                        <a:t>https://www.epa.gov/sites/production/files/2018-03/documents/emission-factors_mar_2018_0.pdf</a:t>
                      </a:r>
                      <a:r>
                        <a:rPr lang="en-GB" sz="1400" b="0" i="0">
                          <a:solidFill>
                            <a:srgbClr val="000000"/>
                          </a:solidFill>
                          <a:effectLst/>
                          <a:latin typeface="Heebo" pitchFamily="2" charset="-79"/>
                          <a:cs typeface="Heebo" pitchFamily="2" charset="-79"/>
                        </a:rPr>
                        <a:t>​</a:t>
                      </a:r>
                    </a:p>
                    <a:p>
                      <a:pPr algn="ctr" rtl="0" fontAlgn="base"/>
                      <a:r>
                        <a:rPr lang="en-GB" sz="1400" b="0" i="0" u="sng" strike="noStrike">
                          <a:solidFill>
                            <a:srgbClr val="0563C1"/>
                          </a:solidFill>
                          <a:effectLst/>
                          <a:latin typeface="Heebo" pitchFamily="2" charset="-79"/>
                          <a:cs typeface="Heebo" pitchFamily="2" charset="-79"/>
                          <a:hlinkClick r:id="rId6"/>
                        </a:rPr>
                        <a:t>https://www.gov.uk/government/collections/government-conversion-factors-for-company-reporting</a:t>
                      </a:r>
                      <a:r>
                        <a:rPr lang="en-GB" sz="1400" b="0" i="0">
                          <a:solidFill>
                            <a:srgbClr val="000000"/>
                          </a:solidFill>
                          <a:effectLst/>
                          <a:latin typeface="Heebo" pitchFamily="2" charset="-79"/>
                          <a:cs typeface="Heebo" pitchFamily="2" charset="-79"/>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34959460"/>
                  </a:ext>
                </a:extLst>
              </a:tr>
              <a:tr h="493477">
                <a:tc>
                  <a:txBody>
                    <a:bodyPr/>
                    <a:lstStyle/>
                    <a:p>
                      <a:pPr algn="ctr" rtl="0" fontAlgn="base"/>
                      <a:r>
                        <a:rPr lang="en-GB" sz="1400" b="0" i="0">
                          <a:solidFill>
                            <a:srgbClr val="000000"/>
                          </a:solidFill>
                          <a:effectLst/>
                          <a:latin typeface="Heebo" pitchFamily="2" charset="-79"/>
                          <a:cs typeface="Heebo" pitchFamily="2" charset="-79"/>
                        </a:rPr>
                        <a:t>World Input Output Database – financial spend​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fontAlgn="auto"/>
                      <a:r>
                        <a:rPr lang="en-GB" sz="1400" b="0" i="0" u="sng" strike="noStrike">
                          <a:solidFill>
                            <a:srgbClr val="0563C1"/>
                          </a:solidFill>
                          <a:effectLst/>
                          <a:latin typeface="Heebo" pitchFamily="2" charset="-79"/>
                          <a:cs typeface="Heebo" pitchFamily="2" charset="-79"/>
                          <a:hlinkClick r:id="rId8"/>
                        </a:rPr>
                        <a:t>http://www.wiod.org/home</a:t>
                      </a:r>
                      <a:r>
                        <a:rPr lang="en-GB" sz="1400" b="0" i="0">
                          <a:solidFill>
                            <a:srgbClr val="000000"/>
                          </a:solidFill>
                          <a:effectLst/>
                          <a:latin typeface="Heebo" pitchFamily="2" charset="-79"/>
                          <a:cs typeface="Heebo" pitchFamily="2" charset="-79"/>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2877156"/>
                  </a:ext>
                </a:extLst>
              </a:tr>
              <a:tr h="493477">
                <a:tc>
                  <a:txBody>
                    <a:bodyPr/>
                    <a:lstStyle/>
                    <a:p>
                      <a:pPr algn="ctr" rtl="0" fontAlgn="base"/>
                      <a:r>
                        <a:rPr lang="en-GB" sz="1400" b="0" i="0">
                          <a:solidFill>
                            <a:srgbClr val="000000"/>
                          </a:solidFill>
                          <a:effectLst/>
                          <a:latin typeface="Heebo" pitchFamily="2" charset="-79"/>
                          <a:cs typeface="Heebo" pitchFamily="2" charset="-79"/>
                        </a:rPr>
                        <a:t>GHG Scope 3 Evaluator​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auto"/>
                      <a:r>
                        <a:rPr lang="en-GB" sz="1400" b="0" i="0" u="sng" strike="noStrike">
                          <a:solidFill>
                            <a:srgbClr val="0563C1"/>
                          </a:solidFill>
                          <a:effectLst/>
                          <a:latin typeface="Heebo" pitchFamily="2" charset="-79"/>
                          <a:cs typeface="Heebo" pitchFamily="2" charset="-79"/>
                          <a:hlinkClick r:id="rId9"/>
                        </a:rPr>
                        <a:t>https://ghgprotocol.org/scope-3-evaluator</a:t>
                      </a:r>
                      <a:r>
                        <a:rPr lang="en-GB" sz="1400" b="0" i="0">
                          <a:solidFill>
                            <a:srgbClr val="000000"/>
                          </a:solidFill>
                          <a:effectLst/>
                          <a:latin typeface="Heebo" pitchFamily="2" charset="-79"/>
                          <a:cs typeface="Heebo" pitchFamily="2" charset="-79"/>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388709"/>
                  </a:ext>
                </a:extLst>
              </a:tr>
            </a:tbl>
          </a:graphicData>
        </a:graphic>
      </p:graphicFrame>
      <p:pic>
        <p:nvPicPr>
          <p:cNvPr id="2" name="Picture 2">
            <a:extLst>
              <a:ext uri="{FF2B5EF4-FFF2-40B4-BE49-F238E27FC236}">
                <a16:creationId xmlns:a16="http://schemas.microsoft.com/office/drawing/2014/main" id="{EB7D787D-0FF0-F774-8DA1-CA8AB7E17E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3427503" y="5291191"/>
            <a:ext cx="1566809" cy="156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6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1705EE-7DF1-1672-73D1-F55010B7748E}"/>
              </a:ext>
            </a:extLst>
          </p:cNvPr>
          <p:cNvSpPr/>
          <p:nvPr/>
        </p:nvSpPr>
        <p:spPr>
          <a:xfrm>
            <a:off x="9113178" y="0"/>
            <a:ext cx="30788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6FA75BD-1374-73F0-026F-9F7D765ED5BC}"/>
              </a:ext>
            </a:extLst>
          </p:cNvPr>
          <p:cNvSpPr/>
          <p:nvPr/>
        </p:nvSpPr>
        <p:spPr>
          <a:xfrm>
            <a:off x="8054940" y="2492757"/>
            <a:ext cx="2116476" cy="20753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Logo&#10;&#10;Description automatically generated with medium confidence">
            <a:extLst>
              <a:ext uri="{FF2B5EF4-FFF2-40B4-BE49-F238E27FC236}">
                <a16:creationId xmlns:a16="http://schemas.microsoft.com/office/drawing/2014/main" id="{18D24B9B-74C8-4B21-13D7-8CD00FC66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79689"/>
            <a:ext cx="844248" cy="609733"/>
          </a:xfrm>
          <a:prstGeom prst="rect">
            <a:avLst/>
          </a:prstGeom>
        </p:spPr>
      </p:pic>
      <p:pic>
        <p:nvPicPr>
          <p:cNvPr id="12" name="Graphic 11" descr="Checklist with solid fill">
            <a:extLst>
              <a:ext uri="{FF2B5EF4-FFF2-40B4-BE49-F238E27FC236}">
                <a16:creationId xmlns:a16="http://schemas.microsoft.com/office/drawing/2014/main" id="{9A9658E2-D815-B314-CC88-CFD64079F7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5665" y="2920169"/>
            <a:ext cx="1258864" cy="1258864"/>
          </a:xfrm>
          <a:prstGeom prst="rect">
            <a:avLst/>
          </a:prstGeom>
        </p:spPr>
      </p:pic>
      <p:sp>
        <p:nvSpPr>
          <p:cNvPr id="10" name="TextBox 9">
            <a:extLst>
              <a:ext uri="{FF2B5EF4-FFF2-40B4-BE49-F238E27FC236}">
                <a16:creationId xmlns:a16="http://schemas.microsoft.com/office/drawing/2014/main" id="{AB4636BF-4153-575B-7924-CE0CBE6B2CCD}"/>
              </a:ext>
            </a:extLst>
          </p:cNvPr>
          <p:cNvSpPr txBox="1"/>
          <p:nvPr/>
        </p:nvSpPr>
        <p:spPr>
          <a:xfrm>
            <a:off x="570964" y="1539236"/>
            <a:ext cx="7744362" cy="4524315"/>
          </a:xfrm>
          <a:prstGeom prst="rect">
            <a:avLst/>
          </a:prstGeom>
          <a:noFill/>
        </p:spPr>
        <p:txBody>
          <a:bodyPr wrap="square" rtlCol="0">
            <a:spAutoFit/>
          </a:bodyPr>
          <a:lstStyle/>
          <a:p>
            <a:pPr marL="285750" indent="-285750" fontAlgn="base">
              <a:buClr>
                <a:srgbClr val="FF7600"/>
              </a:buClr>
              <a:buFont typeface="Wingdings" panose="05000000000000000000" pitchFamily="2" charset="2"/>
              <a:buChar char="§"/>
            </a:pPr>
            <a:r>
              <a:rPr lang="en-GB">
                <a:latin typeface="Heebo" pitchFamily="2" charset="-79"/>
                <a:cs typeface="Heebo" pitchFamily="2" charset="-79"/>
              </a:rPr>
              <a:t>GHG Protocol Corporate Reporting Standard: </a:t>
            </a:r>
            <a:r>
              <a:rPr lang="pt-BR" u="sng">
                <a:solidFill>
                  <a:srgbClr val="229F58"/>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Corporate Standard | Greenhouse Gas Protocol (ghgprotocol.org)</a:t>
            </a:r>
            <a:r>
              <a:rPr lang="pt-BR">
                <a:solidFill>
                  <a:srgbClr val="229F58"/>
                </a:solidFill>
                <a:latin typeface="Heebo" pitchFamily="2" charset="-79"/>
                <a:cs typeface="Heebo" pitchFamily="2" charset="-79"/>
              </a:rPr>
              <a:t>​</a:t>
            </a:r>
          </a:p>
          <a:p>
            <a:pPr marL="285750" indent="-285750" fontAlgn="base">
              <a:buClr>
                <a:srgbClr val="FF7600"/>
              </a:buClr>
              <a:buFont typeface="Wingdings" panose="05000000000000000000" pitchFamily="2" charset="2"/>
              <a:buChar char="§"/>
            </a:pPr>
            <a:endParaRPr lang="pt-BR">
              <a:latin typeface="Heebo" pitchFamily="2" charset="-79"/>
              <a:cs typeface="Heebo" pitchFamily="2" charset="-79"/>
            </a:endParaRPr>
          </a:p>
          <a:p>
            <a:pPr marL="285750" indent="-285750" fontAlgn="base">
              <a:buClr>
                <a:srgbClr val="FF7600"/>
              </a:buClr>
              <a:buFont typeface="Wingdings" panose="05000000000000000000" pitchFamily="2" charset="2"/>
              <a:buChar char="§"/>
            </a:pPr>
            <a:r>
              <a:rPr lang="pt-BR">
                <a:latin typeface="Heebo" pitchFamily="2" charset="-79"/>
                <a:cs typeface="Heebo" pitchFamily="2" charset="-79"/>
              </a:rPr>
              <a:t>GHG Protocol Scope 3 Calculation Guidance: </a:t>
            </a:r>
            <a:r>
              <a:rPr lang="en-GB" u="sng">
                <a:solidFill>
                  <a:srgbClr val="229F58"/>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Scope 3 Calculation Guidance | Greenhouse Gas Protocol (ghgprotocol.org)</a:t>
            </a:r>
            <a:r>
              <a:rPr lang="en-GB">
                <a:solidFill>
                  <a:srgbClr val="229F58"/>
                </a:solidFill>
                <a:latin typeface="Heebo" pitchFamily="2" charset="-79"/>
                <a:cs typeface="Heebo" pitchFamily="2" charset="-79"/>
              </a:rPr>
              <a:t>​</a:t>
            </a:r>
          </a:p>
          <a:p>
            <a:pPr marL="285750" indent="-285750" fontAlgn="base">
              <a:buClr>
                <a:srgbClr val="FF7600"/>
              </a:buClr>
              <a:buFont typeface="Wingdings" panose="05000000000000000000" pitchFamily="2" charset="2"/>
              <a:buChar char="§"/>
            </a:pPr>
            <a:endParaRPr lang="en-GB">
              <a:latin typeface="Heebo" pitchFamily="2" charset="-79"/>
              <a:cs typeface="Heebo" pitchFamily="2" charset="-79"/>
            </a:endParaRPr>
          </a:p>
          <a:p>
            <a:pPr marL="285750" indent="-285750" fontAlgn="base">
              <a:buClr>
                <a:srgbClr val="FF7600"/>
              </a:buClr>
              <a:buFont typeface="Wingdings" panose="05000000000000000000" pitchFamily="2" charset="2"/>
              <a:buChar char="§"/>
            </a:pPr>
            <a:r>
              <a:rPr lang="en-GB">
                <a:latin typeface="Heebo" pitchFamily="2" charset="-79"/>
                <a:cs typeface="Heebo" pitchFamily="2" charset="-79"/>
              </a:rPr>
              <a:t>Science Based Targets Initiative (SBTi) setting and validation process: </a:t>
            </a:r>
            <a:r>
              <a:rPr lang="en-GB" u="sng">
                <a:solidFill>
                  <a:srgbClr val="229F58"/>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Set a Target - Science Based Targets</a:t>
            </a:r>
            <a:r>
              <a:rPr lang="en-GB">
                <a:solidFill>
                  <a:srgbClr val="229F58"/>
                </a:solidFill>
                <a:latin typeface="Heebo" pitchFamily="2" charset="-79"/>
                <a:cs typeface="Heebo" pitchFamily="2" charset="-79"/>
              </a:rPr>
              <a:t>​</a:t>
            </a:r>
          </a:p>
          <a:p>
            <a:pPr marL="285750" indent="-285750" fontAlgn="base">
              <a:buClr>
                <a:srgbClr val="FF7600"/>
              </a:buClr>
              <a:buFont typeface="Wingdings" panose="05000000000000000000" pitchFamily="2" charset="2"/>
              <a:buChar char="§"/>
            </a:pPr>
            <a:endParaRPr lang="en-GB">
              <a:latin typeface="Heebo" pitchFamily="2" charset="-79"/>
              <a:cs typeface="Heebo" pitchFamily="2" charset="-79"/>
            </a:endParaRPr>
          </a:p>
          <a:p>
            <a:pPr marL="285750" indent="-285750" fontAlgn="base">
              <a:buClr>
                <a:srgbClr val="FF7600"/>
              </a:buClr>
              <a:buFont typeface="Wingdings" panose="05000000000000000000" pitchFamily="2" charset="2"/>
              <a:buChar char="§"/>
            </a:pPr>
            <a:r>
              <a:rPr lang="en-GB">
                <a:latin typeface="Heebo" pitchFamily="2" charset="-79"/>
                <a:cs typeface="Heebo" pitchFamily="2" charset="-79"/>
              </a:rPr>
              <a:t>SBTi new (launched 28/10/2021) net-zero standard: </a:t>
            </a:r>
            <a:r>
              <a:rPr lang="en-GB" u="sng">
                <a:solidFill>
                  <a:srgbClr val="229F58"/>
                </a:solidFill>
                <a:latin typeface="Heebo" pitchFamily="2" charset="-79"/>
                <a:cs typeface="Heebo" pitchFamily="2" charset="-79"/>
                <a:hlinkClick r:id="rId9">
                  <a:extLst>
                    <a:ext uri="{A12FA001-AC4F-418D-AE19-62706E023703}">
                      <ahyp:hlinkClr xmlns:ahyp="http://schemas.microsoft.com/office/drawing/2018/hyperlinkcolor" val="tx"/>
                    </a:ext>
                  </a:extLst>
                </a:hlinkClick>
              </a:rPr>
              <a:t>The Net-Zero Standard - Science Based Targets</a:t>
            </a:r>
            <a:r>
              <a:rPr lang="en-GB">
                <a:solidFill>
                  <a:srgbClr val="229F58"/>
                </a:solidFill>
                <a:latin typeface="Heebo" pitchFamily="2" charset="-79"/>
                <a:cs typeface="Heebo" pitchFamily="2" charset="-79"/>
              </a:rPr>
              <a:t>​</a:t>
            </a:r>
          </a:p>
          <a:p>
            <a:pPr marL="285750" indent="-285750" fontAlgn="base">
              <a:buClr>
                <a:srgbClr val="FF7600"/>
              </a:buClr>
              <a:buFont typeface="Wingdings" panose="05000000000000000000" pitchFamily="2" charset="2"/>
              <a:buChar char="§"/>
            </a:pPr>
            <a:endParaRPr lang="en-GB">
              <a:latin typeface="Heebo" pitchFamily="2" charset="-79"/>
              <a:cs typeface="Heebo" pitchFamily="2" charset="-79"/>
            </a:endParaRPr>
          </a:p>
          <a:p>
            <a:pPr marL="285750" indent="-285750" fontAlgn="base">
              <a:buClr>
                <a:srgbClr val="FF7600"/>
              </a:buClr>
              <a:buFont typeface="Wingdings" panose="05000000000000000000" pitchFamily="2" charset="2"/>
              <a:buChar char="§"/>
            </a:pPr>
            <a:r>
              <a:rPr lang="en-GB">
                <a:latin typeface="Heebo" pitchFamily="2" charset="-79"/>
                <a:cs typeface="Heebo" pitchFamily="2" charset="-79"/>
              </a:rPr>
              <a:t>Green Element Podcast: </a:t>
            </a:r>
            <a:r>
              <a:rPr lang="en-GB" u="sng">
                <a:solidFill>
                  <a:srgbClr val="229F58"/>
                </a:solidFill>
                <a:latin typeface="Heebo" pitchFamily="2" charset="-79"/>
                <a:cs typeface="Heebo" pitchFamily="2" charset="-79"/>
                <a:hlinkClick r:id="rId10">
                  <a:extLst>
                    <a:ext uri="{A12FA001-AC4F-418D-AE19-62706E023703}">
                      <ahyp:hlinkClr xmlns:ahyp="http://schemas.microsoft.com/office/drawing/2018/hyperlinkcolor" val="tx"/>
                    </a:ext>
                  </a:extLst>
                </a:hlinkClick>
              </a:rPr>
              <a:t>Sustainable Business Podcast - Green Element</a:t>
            </a:r>
            <a:r>
              <a:rPr lang="en-GB">
                <a:solidFill>
                  <a:srgbClr val="229F58"/>
                </a:solidFill>
                <a:latin typeface="Heebo" pitchFamily="2" charset="-79"/>
                <a:cs typeface="Heebo" pitchFamily="2" charset="-79"/>
              </a:rPr>
              <a:t>​</a:t>
            </a:r>
          </a:p>
          <a:p>
            <a:pPr marL="285750" indent="-285750" fontAlgn="base">
              <a:buClr>
                <a:srgbClr val="FF7600"/>
              </a:buClr>
              <a:buFont typeface="Wingdings" panose="05000000000000000000" pitchFamily="2" charset="2"/>
              <a:buChar char="§"/>
            </a:pPr>
            <a:endParaRPr lang="en-GB">
              <a:latin typeface="Heebo" pitchFamily="2" charset="-79"/>
              <a:cs typeface="Heebo" pitchFamily="2" charset="-79"/>
            </a:endParaRPr>
          </a:p>
          <a:p>
            <a:pPr marL="285750" indent="-285750" fontAlgn="base">
              <a:buClr>
                <a:srgbClr val="FF7600"/>
              </a:buClr>
              <a:buFont typeface="Wingdings" panose="05000000000000000000" pitchFamily="2" charset="2"/>
              <a:buChar char="§"/>
            </a:pPr>
            <a:r>
              <a:rPr lang="en-GB">
                <a:latin typeface="Heebo" pitchFamily="2" charset="-79"/>
                <a:cs typeface="Heebo" pitchFamily="2" charset="-79"/>
              </a:rPr>
              <a:t>Green Element Guides: </a:t>
            </a:r>
            <a:r>
              <a:rPr lang="en-GB" u="sng">
                <a:solidFill>
                  <a:srgbClr val="229F58"/>
                </a:solidFill>
                <a:latin typeface="Heebo" pitchFamily="2" charset="-79"/>
                <a:cs typeface="Heebo" pitchFamily="2" charset="-79"/>
                <a:hlinkClick r:id="rId11">
                  <a:extLst>
                    <a:ext uri="{A12FA001-AC4F-418D-AE19-62706E023703}">
                      <ahyp:hlinkClr xmlns:ahyp="http://schemas.microsoft.com/office/drawing/2018/hyperlinkcolor" val="tx"/>
                    </a:ext>
                  </a:extLst>
                </a:hlinkClick>
              </a:rPr>
              <a:t>Environmental and Sustainability </a:t>
            </a:r>
            <a:r>
              <a:rPr lang="en-GB" u="sng" err="1">
                <a:solidFill>
                  <a:srgbClr val="229F58"/>
                </a:solidFill>
                <a:latin typeface="Heebo" pitchFamily="2" charset="-79"/>
                <a:cs typeface="Heebo" pitchFamily="2" charset="-79"/>
                <a:hlinkClick r:id="rId11">
                  <a:extLst>
                    <a:ext uri="{A12FA001-AC4F-418D-AE19-62706E023703}">
                      <ahyp:hlinkClr xmlns:ahyp="http://schemas.microsoft.com/office/drawing/2018/hyperlinkcolor" val="tx"/>
                    </a:ext>
                  </a:extLst>
                </a:hlinkClick>
              </a:rPr>
              <a:t>ebooks</a:t>
            </a:r>
            <a:r>
              <a:rPr lang="en-GB" u="sng">
                <a:solidFill>
                  <a:srgbClr val="229F58"/>
                </a:solidFill>
                <a:latin typeface="Heebo" pitchFamily="2" charset="-79"/>
                <a:cs typeface="Heebo" pitchFamily="2" charset="-79"/>
                <a:hlinkClick r:id="rId11">
                  <a:extLst>
                    <a:ext uri="{A12FA001-AC4F-418D-AE19-62706E023703}">
                      <ahyp:hlinkClr xmlns:ahyp="http://schemas.microsoft.com/office/drawing/2018/hyperlinkcolor" val="tx"/>
                    </a:ext>
                  </a:extLst>
                </a:hlinkClick>
              </a:rPr>
              <a:t> | Green Element</a:t>
            </a:r>
            <a:endParaRPr lang="en-GB">
              <a:solidFill>
                <a:srgbClr val="229F58"/>
              </a:solidFill>
              <a:latin typeface="Heebo" pitchFamily="2" charset="-79"/>
              <a:cs typeface="Heebo" pitchFamily="2" charset="-79"/>
            </a:endParaRPr>
          </a:p>
        </p:txBody>
      </p:sp>
      <p:sp>
        <p:nvSpPr>
          <p:cNvPr id="2" name="Title 1">
            <a:extLst>
              <a:ext uri="{FF2B5EF4-FFF2-40B4-BE49-F238E27FC236}">
                <a16:creationId xmlns:a16="http://schemas.microsoft.com/office/drawing/2014/main" id="{4C2837E8-DEDA-5303-816A-BF20940333F4}"/>
              </a:ext>
            </a:extLst>
          </p:cNvPr>
          <p:cNvSpPr>
            <a:spLocks noGrp="1"/>
          </p:cNvSpPr>
          <p:nvPr>
            <p:ph type="title"/>
          </p:nvPr>
        </p:nvSpPr>
        <p:spPr>
          <a:xfrm>
            <a:off x="376302" y="272203"/>
            <a:ext cx="11439395" cy="843495"/>
          </a:xfrm>
        </p:spPr>
        <p:txBody>
          <a:bodyPr/>
          <a:lstStyle/>
          <a:p>
            <a:r>
              <a:rPr kumimoji="0" lang="en-GB" sz="3600" b="1" i="0" u="none" strike="noStrike" kern="1200" spc="50" normalizeH="0" baseline="0" noProof="0">
                <a:ln>
                  <a:noFill/>
                </a:ln>
                <a:solidFill>
                  <a:srgbClr val="008037"/>
                </a:solidFill>
                <a:effectLst/>
                <a:uLnTx/>
                <a:uFillTx/>
                <a:latin typeface="Heebo Black" panose="00000A00000000000000" pitchFamily="2" charset="-79"/>
                <a:cs typeface="Heebo Black" panose="00000A00000000000000" pitchFamily="2" charset="-79"/>
              </a:rPr>
              <a:t>Further Reading &amp; Resources</a:t>
            </a:r>
            <a:endParaRPr lang="en-GB"/>
          </a:p>
        </p:txBody>
      </p:sp>
      <p:pic>
        <p:nvPicPr>
          <p:cNvPr id="4" name="Picture 2">
            <a:extLst>
              <a:ext uri="{FF2B5EF4-FFF2-40B4-BE49-F238E27FC236}">
                <a16:creationId xmlns:a16="http://schemas.microsoft.com/office/drawing/2014/main" id="{DBA2D0CD-1E49-8D95-AF02-83D17B6DF5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7930848" y="5293891"/>
            <a:ext cx="1566809" cy="156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1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25E24D-5698-47AA-A0AD-1887598F6C9D}"/>
              </a:ext>
            </a:extLst>
          </p:cNvPr>
          <p:cNvSpPr>
            <a:spLocks/>
          </p:cNvSpPr>
          <p:nvPr/>
        </p:nvSpPr>
        <p:spPr>
          <a:xfrm rot="5400000">
            <a:off x="5346192" y="749808"/>
            <a:ext cx="6858000" cy="535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2233339-A2A1-46F5-87F6-0A62B0AD34BE}"/>
              </a:ext>
            </a:extLst>
          </p:cNvPr>
          <p:cNvSpPr>
            <a:spLocks noGrp="1"/>
          </p:cNvSpPr>
          <p:nvPr>
            <p:ph type="title"/>
          </p:nvPr>
        </p:nvSpPr>
        <p:spPr>
          <a:xfrm>
            <a:off x="6623937" y="2225220"/>
            <a:ext cx="4302509" cy="2780876"/>
          </a:xfrm>
        </p:spPr>
        <p:txBody>
          <a:bodyPr>
            <a:normAutofit/>
          </a:bodyPr>
          <a:lstStyle/>
          <a:p>
            <a:pPr algn="l">
              <a:lnSpc>
                <a:spcPct val="100000"/>
              </a:lnSpc>
            </a:pPr>
            <a:r>
              <a:rPr lang="en-US" sz="4000">
                <a:solidFill>
                  <a:srgbClr val="2D2C37"/>
                </a:solidFill>
                <a:latin typeface="Heebo Black" panose="00000A00000000000000" pitchFamily="2" charset="-79"/>
                <a:cs typeface="Heebo Black" panose="00000A00000000000000" pitchFamily="2" charset="-79"/>
              </a:rPr>
              <a:t>Section 1:</a:t>
            </a:r>
            <a:br>
              <a:rPr lang="en-US" sz="4000">
                <a:solidFill>
                  <a:srgbClr val="2D2C37"/>
                </a:solidFill>
                <a:latin typeface="Heebo Black" panose="00000A00000000000000" pitchFamily="2" charset="-79"/>
                <a:cs typeface="Heebo Black" panose="00000A00000000000000" pitchFamily="2" charset="-79"/>
              </a:rPr>
            </a:br>
            <a:r>
              <a:rPr lang="en-US" sz="4000">
                <a:solidFill>
                  <a:schemeClr val="accent6"/>
                </a:solidFill>
                <a:latin typeface="Heebo Black" pitchFamily="2" charset="-79"/>
                <a:cs typeface="Heebo Black" pitchFamily="2" charset="-79"/>
              </a:rPr>
              <a:t>Introduction</a:t>
            </a:r>
          </a:p>
        </p:txBody>
      </p:sp>
      <p:pic>
        <p:nvPicPr>
          <p:cNvPr id="5" name="Picture 4" descr="Logo&#10;&#10;Description automatically generated with medium confidence">
            <a:extLst>
              <a:ext uri="{FF2B5EF4-FFF2-40B4-BE49-F238E27FC236}">
                <a16:creationId xmlns:a16="http://schemas.microsoft.com/office/drawing/2014/main" id="{969A8CF7-360C-BF01-069E-D2FF79FF9BC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288851" y="184759"/>
            <a:ext cx="955883" cy="690359"/>
          </a:xfrm>
          <a:prstGeom prst="rect">
            <a:avLst/>
          </a:prstGeom>
        </p:spPr>
      </p:pic>
      <p:pic>
        <p:nvPicPr>
          <p:cNvPr id="6" name="Picture 2">
            <a:extLst>
              <a:ext uri="{FF2B5EF4-FFF2-40B4-BE49-F238E27FC236}">
                <a16:creationId xmlns:a16="http://schemas.microsoft.com/office/drawing/2014/main" id="{7E7D8B20-B6E8-BCA0-C224-D56ACF53C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288851" y="5291191"/>
            <a:ext cx="1566809" cy="15668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laundry company&#10;&#10;AI-generated content may be incorrect.">
            <a:extLst>
              <a:ext uri="{FF2B5EF4-FFF2-40B4-BE49-F238E27FC236}">
                <a16:creationId xmlns:a16="http://schemas.microsoft.com/office/drawing/2014/main" id="{6332218A-C1FB-2A88-960D-7E368F222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40" y="2298402"/>
            <a:ext cx="5440471" cy="2261196"/>
          </a:xfrm>
          <a:prstGeom prst="rect">
            <a:avLst/>
          </a:prstGeom>
        </p:spPr>
      </p:pic>
    </p:spTree>
    <p:extLst>
      <p:ext uri="{BB962C8B-B14F-4D97-AF65-F5344CB8AC3E}">
        <p14:creationId xmlns:p14="http://schemas.microsoft.com/office/powerpoint/2010/main" val="248443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0DC989-0258-9067-C265-8AE1B7385F4E}"/>
              </a:ext>
            </a:extLst>
          </p:cNvPr>
          <p:cNvSpPr>
            <a:spLocks noGrp="1" noRot="1" noMove="1" noResize="1" noEditPoints="1" noAdjustHandles="1" noChangeArrowheads="1" noChangeShapeType="1"/>
          </p:cNvSpPr>
          <p:nvPr/>
        </p:nvSpPr>
        <p:spPr>
          <a:xfrm>
            <a:off x="4230" y="0"/>
            <a:ext cx="12187770" cy="12816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3" name="Title 2">
            <a:extLst>
              <a:ext uri="{FF2B5EF4-FFF2-40B4-BE49-F238E27FC236}">
                <a16:creationId xmlns:a16="http://schemas.microsoft.com/office/drawing/2014/main" id="{B4586647-DF52-5D03-CF07-CA2980D1205F}"/>
              </a:ext>
            </a:extLst>
          </p:cNvPr>
          <p:cNvSpPr>
            <a:spLocks noGrp="1"/>
          </p:cNvSpPr>
          <p:nvPr>
            <p:ph type="title"/>
          </p:nvPr>
        </p:nvSpPr>
        <p:spPr>
          <a:xfrm>
            <a:off x="376302" y="426546"/>
            <a:ext cx="11439395" cy="604781"/>
          </a:xfrm>
        </p:spPr>
        <p:txBody>
          <a:bodyPr/>
          <a:lstStyle/>
          <a:p>
            <a:r>
              <a:rPr lang="en-GB" dirty="0">
                <a:solidFill>
                  <a:schemeClr val="accent6"/>
                </a:solidFill>
              </a:rPr>
              <a:t>A Carbon Footprint: The Basics</a:t>
            </a:r>
          </a:p>
        </p:txBody>
      </p:sp>
      <p:sp>
        <p:nvSpPr>
          <p:cNvPr id="2" name="TextBox 1">
            <a:extLst>
              <a:ext uri="{FF2B5EF4-FFF2-40B4-BE49-F238E27FC236}">
                <a16:creationId xmlns:a16="http://schemas.microsoft.com/office/drawing/2014/main" id="{ACD2669D-E6F3-651A-4D47-FCE35717AA10}"/>
              </a:ext>
            </a:extLst>
          </p:cNvPr>
          <p:cNvSpPr txBox="1"/>
          <p:nvPr/>
        </p:nvSpPr>
        <p:spPr>
          <a:xfrm>
            <a:off x="329665" y="1514141"/>
            <a:ext cx="11532668" cy="1061829"/>
          </a:xfrm>
          <a:prstGeom prst="rect">
            <a:avLst/>
          </a:prstGeom>
          <a:noFill/>
        </p:spPr>
        <p:txBody>
          <a:bodyPr wrap="square" rtlCol="0">
            <a:spAutoFit/>
          </a:bodyPr>
          <a:lstStyle/>
          <a:p>
            <a:pPr algn="ctr">
              <a:spcAft>
                <a:spcPts val="1800"/>
              </a:spcAft>
            </a:pPr>
            <a:r>
              <a:rPr lang="en-GB" sz="1600" b="1">
                <a:solidFill>
                  <a:schemeClr val="accent6"/>
                </a:solidFill>
                <a:latin typeface="Heebo" pitchFamily="2" charset="-79"/>
                <a:cs typeface="Heebo" pitchFamily="2" charset="-79"/>
              </a:rPr>
              <a:t>A carbon footprint is the total quantity of greenhouse gases produced by an organisation, project or place over a given time.</a:t>
            </a:r>
            <a:endParaRPr lang="en-GB" sz="1600" b="1">
              <a:latin typeface="Heebo" pitchFamily="2" charset="-79"/>
              <a:cs typeface="Heebo" pitchFamily="2" charset="-79"/>
            </a:endParaRPr>
          </a:p>
          <a:p>
            <a:pPr algn="ctr">
              <a:spcAft>
                <a:spcPts val="1800"/>
              </a:spcAft>
            </a:pPr>
            <a:r>
              <a:rPr lang="en-GB" sz="1600">
                <a:latin typeface="Heebo" pitchFamily="2" charset="-79"/>
                <a:cs typeface="Heebo" pitchFamily="2" charset="-79"/>
              </a:rPr>
              <a:t>In accordance with the </a:t>
            </a:r>
            <a:r>
              <a:rPr lang="en-GB" sz="1600" b="1">
                <a:latin typeface="Heebo" pitchFamily="2" charset="-79"/>
                <a:cs typeface="Heebo" pitchFamily="2" charset="-79"/>
              </a:rPr>
              <a:t>GHG Protocol</a:t>
            </a:r>
            <a:r>
              <a:rPr lang="en-GB" sz="1600">
                <a:latin typeface="Heebo" pitchFamily="2" charset="-79"/>
                <a:cs typeface="Heebo" pitchFamily="2" charset="-79"/>
              </a:rPr>
              <a:t>, the most widely recognised and used standard in carbon accounting, the footprint will be presented as below:</a:t>
            </a:r>
          </a:p>
        </p:txBody>
      </p:sp>
      <p:grpSp>
        <p:nvGrpSpPr>
          <p:cNvPr id="4" name="Group 3">
            <a:extLst>
              <a:ext uri="{FF2B5EF4-FFF2-40B4-BE49-F238E27FC236}">
                <a16:creationId xmlns:a16="http://schemas.microsoft.com/office/drawing/2014/main" id="{6CAE7B22-B116-F81C-E4A1-7F8A8D6CA612}"/>
              </a:ext>
            </a:extLst>
          </p:cNvPr>
          <p:cNvGrpSpPr/>
          <p:nvPr/>
        </p:nvGrpSpPr>
        <p:grpSpPr>
          <a:xfrm>
            <a:off x="452504" y="2808513"/>
            <a:ext cx="3579534" cy="3330597"/>
            <a:chOff x="477520" y="2808513"/>
            <a:chExt cx="3579534" cy="3330597"/>
          </a:xfrm>
        </p:grpSpPr>
        <p:grpSp>
          <p:nvGrpSpPr>
            <p:cNvPr id="6" name="Group 5">
              <a:extLst>
                <a:ext uri="{FF2B5EF4-FFF2-40B4-BE49-F238E27FC236}">
                  <a16:creationId xmlns:a16="http://schemas.microsoft.com/office/drawing/2014/main" id="{D885C2A0-8B14-D924-54AC-CC96450D4EF4}"/>
                </a:ext>
              </a:extLst>
            </p:cNvPr>
            <p:cNvGrpSpPr/>
            <p:nvPr/>
          </p:nvGrpSpPr>
          <p:grpSpPr>
            <a:xfrm>
              <a:off x="477520" y="2808513"/>
              <a:ext cx="3579534" cy="3330597"/>
              <a:chOff x="1253061" y="2154458"/>
              <a:chExt cx="3250573" cy="3403094"/>
            </a:xfrm>
          </p:grpSpPr>
          <p:sp>
            <p:nvSpPr>
              <p:cNvPr id="8" name="Rectangle: Top Corners Rounded 7">
                <a:extLst>
                  <a:ext uri="{FF2B5EF4-FFF2-40B4-BE49-F238E27FC236}">
                    <a16:creationId xmlns:a16="http://schemas.microsoft.com/office/drawing/2014/main" id="{2F229AB0-4D46-1B16-EA49-5F87E2279944}"/>
                  </a:ext>
                </a:extLst>
              </p:cNvPr>
              <p:cNvSpPr/>
              <p:nvPr/>
            </p:nvSpPr>
            <p:spPr>
              <a:xfrm rot="10800000">
                <a:off x="1253062" y="2666288"/>
                <a:ext cx="3250572" cy="2891264"/>
              </a:xfrm>
              <a:prstGeom prst="round2SameRect">
                <a:avLst>
                  <a:gd name="adj1" fmla="val 9938"/>
                  <a:gd name="adj2" fmla="val 0"/>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ebo" pitchFamily="2" charset="-79"/>
                  <a:cs typeface="Heebo" pitchFamily="2" charset="-79"/>
                </a:endParaRPr>
              </a:p>
            </p:txBody>
          </p:sp>
          <p:sp>
            <p:nvSpPr>
              <p:cNvPr id="12" name="Rectangle: Top Corners Rounded 11">
                <a:extLst>
                  <a:ext uri="{FF2B5EF4-FFF2-40B4-BE49-F238E27FC236}">
                    <a16:creationId xmlns:a16="http://schemas.microsoft.com/office/drawing/2014/main" id="{CB9D5266-CAC7-6CEE-25D8-D50CEEB70BF2}"/>
                  </a:ext>
                </a:extLst>
              </p:cNvPr>
              <p:cNvSpPr/>
              <p:nvPr/>
            </p:nvSpPr>
            <p:spPr>
              <a:xfrm>
                <a:off x="1253061" y="2154458"/>
                <a:ext cx="3250573" cy="526699"/>
              </a:xfrm>
              <a:prstGeom prst="round2SameRect">
                <a:avLst>
                  <a:gd name="adj1" fmla="val 50000"/>
                  <a:gd name="adj2" fmla="val 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Heebo" pitchFamily="2" charset="-79"/>
                    <a:cs typeface="Heebo" pitchFamily="2" charset="-79"/>
                  </a:rPr>
                  <a:t>Unit of Measurement</a:t>
                </a:r>
              </a:p>
            </p:txBody>
          </p:sp>
        </p:grpSp>
        <p:sp>
          <p:nvSpPr>
            <p:cNvPr id="19" name="TextBox 18">
              <a:extLst>
                <a:ext uri="{FF2B5EF4-FFF2-40B4-BE49-F238E27FC236}">
                  <a16:creationId xmlns:a16="http://schemas.microsoft.com/office/drawing/2014/main" id="{5B3DB534-B44E-F1A8-58DF-26A28421EAA2}"/>
                </a:ext>
              </a:extLst>
            </p:cNvPr>
            <p:cNvSpPr txBox="1"/>
            <p:nvPr/>
          </p:nvSpPr>
          <p:spPr>
            <a:xfrm>
              <a:off x="586160" y="3492223"/>
              <a:ext cx="3362254" cy="2031325"/>
            </a:xfrm>
            <a:prstGeom prst="rect">
              <a:avLst/>
            </a:prstGeom>
            <a:noFill/>
          </p:spPr>
          <p:txBody>
            <a:bodyPr wrap="square">
              <a:spAutoFit/>
            </a:bodyPr>
            <a:lstStyle/>
            <a:p>
              <a:pPr marL="0" indent="0" algn="ctr">
                <a:lnSpc>
                  <a:spcPct val="100000"/>
                </a:lnSpc>
                <a:buClr>
                  <a:srgbClr val="FF7600"/>
                </a:buClr>
                <a:buNone/>
              </a:pPr>
              <a:r>
                <a:rPr lang="en-GB" sz="1400">
                  <a:solidFill>
                    <a:srgbClr val="2D2C37"/>
                  </a:solidFill>
                  <a:latin typeface="Heebo" pitchFamily="2" charset="-79"/>
                  <a:cs typeface="Heebo" pitchFamily="2" charset="-79"/>
                </a:rPr>
                <a:t>The carbon footprint is expressed in </a:t>
              </a:r>
              <a:r>
                <a:rPr lang="en-GB" sz="1400" b="1">
                  <a:solidFill>
                    <a:srgbClr val="2D2C37"/>
                  </a:solidFill>
                  <a:latin typeface="Heebo" pitchFamily="2" charset="-79"/>
                  <a:cs typeface="Heebo" pitchFamily="2" charset="-79"/>
                </a:rPr>
                <a:t>t</a:t>
              </a:r>
              <a:r>
                <a:rPr lang="en-US" sz="1400" b="1">
                  <a:solidFill>
                    <a:srgbClr val="2D2C37"/>
                  </a:solidFill>
                  <a:latin typeface="Heebo" pitchFamily="2" charset="-79"/>
                  <a:cs typeface="Heebo" pitchFamily="2" charset="-79"/>
                </a:rPr>
                <a:t>CO</a:t>
              </a:r>
              <a:r>
                <a:rPr lang="en-US" sz="1400" b="1" baseline="-25000">
                  <a:solidFill>
                    <a:srgbClr val="2D2C37"/>
                  </a:solidFill>
                  <a:latin typeface="Heebo" pitchFamily="2" charset="-79"/>
                  <a:cs typeface="Heebo" pitchFamily="2" charset="-79"/>
                </a:rPr>
                <a:t>2</a:t>
              </a:r>
              <a:r>
                <a:rPr lang="en-US" sz="1400" b="1">
                  <a:solidFill>
                    <a:srgbClr val="2D2C37"/>
                  </a:solidFill>
                  <a:latin typeface="Heebo" pitchFamily="2" charset="-79"/>
                  <a:cs typeface="Heebo" pitchFamily="2" charset="-79"/>
                </a:rPr>
                <a:t>e</a:t>
              </a:r>
              <a:r>
                <a:rPr lang="en-GB" sz="1400" b="1">
                  <a:solidFill>
                    <a:srgbClr val="2D2C37"/>
                  </a:solidFill>
                  <a:latin typeface="Heebo" pitchFamily="2" charset="-79"/>
                  <a:cs typeface="Heebo" pitchFamily="2" charset="-79"/>
                </a:rPr>
                <a:t>,</a:t>
              </a:r>
              <a:r>
                <a:rPr lang="en-GB" sz="1400">
                  <a:solidFill>
                    <a:srgbClr val="2D2C37"/>
                  </a:solidFill>
                  <a:latin typeface="Heebo" pitchFamily="2" charset="-79"/>
                  <a:cs typeface="Heebo" pitchFamily="2" charset="-79"/>
                </a:rPr>
                <a:t> or tonnes of carbon dioxide equivalents – a standard unit for measuring carbon footprints.</a:t>
              </a:r>
            </a:p>
            <a:p>
              <a:pPr algn="ctr">
                <a:lnSpc>
                  <a:spcPct val="100000"/>
                </a:lnSpc>
                <a:buClr>
                  <a:srgbClr val="FF7600"/>
                </a:buClr>
              </a:pPr>
              <a:endParaRPr lang="en-US" sz="1400">
                <a:solidFill>
                  <a:srgbClr val="2D2C37"/>
                </a:solidFill>
                <a:latin typeface="Heebo" pitchFamily="2" charset="-79"/>
                <a:cs typeface="Heebo" pitchFamily="2" charset="-79"/>
              </a:endParaRPr>
            </a:p>
            <a:p>
              <a:pPr algn="ctr">
                <a:lnSpc>
                  <a:spcPct val="100000"/>
                </a:lnSpc>
                <a:buClr>
                  <a:srgbClr val="FF7600"/>
                </a:buClr>
              </a:pPr>
              <a:r>
                <a:rPr lang="en-US" sz="1400">
                  <a:solidFill>
                    <a:srgbClr val="2D2C37"/>
                  </a:solidFill>
                  <a:latin typeface="Heebo" pitchFamily="2" charset="-79"/>
                  <a:cs typeface="Heebo" pitchFamily="2" charset="-79"/>
                </a:rPr>
                <a:t>CO</a:t>
              </a:r>
              <a:r>
                <a:rPr lang="en-US" sz="1400" baseline="-25000">
                  <a:solidFill>
                    <a:srgbClr val="2D2C37"/>
                  </a:solidFill>
                  <a:latin typeface="Heebo" pitchFamily="2" charset="-79"/>
                  <a:cs typeface="Heebo" pitchFamily="2" charset="-79"/>
                </a:rPr>
                <a:t>2</a:t>
              </a:r>
              <a:r>
                <a:rPr lang="en-US" sz="1400">
                  <a:solidFill>
                    <a:srgbClr val="2D2C37"/>
                  </a:solidFill>
                  <a:latin typeface="Heebo" pitchFamily="2" charset="-79"/>
                  <a:cs typeface="Heebo" pitchFamily="2" charset="-79"/>
                </a:rPr>
                <a:t>e</a:t>
              </a:r>
              <a:r>
                <a:rPr lang="en-GB" sz="1400">
                  <a:solidFill>
                    <a:srgbClr val="2D2C37"/>
                  </a:solidFill>
                  <a:latin typeface="Heebo" pitchFamily="2" charset="-79"/>
                  <a:cs typeface="Heebo" pitchFamily="2" charset="-79"/>
                </a:rPr>
                <a:t> expresses the carbon footprint as a single number, based on the global warming potentials of each of the seven Kyoto Protocol greenhouse gases.</a:t>
              </a:r>
            </a:p>
          </p:txBody>
        </p:sp>
      </p:grpSp>
      <p:grpSp>
        <p:nvGrpSpPr>
          <p:cNvPr id="7" name="Group 6">
            <a:extLst>
              <a:ext uri="{FF2B5EF4-FFF2-40B4-BE49-F238E27FC236}">
                <a16:creationId xmlns:a16="http://schemas.microsoft.com/office/drawing/2014/main" id="{9AD3C151-AEF0-3445-5BEE-6A9DB003AB60}"/>
              </a:ext>
            </a:extLst>
          </p:cNvPr>
          <p:cNvGrpSpPr/>
          <p:nvPr/>
        </p:nvGrpSpPr>
        <p:grpSpPr>
          <a:xfrm>
            <a:off x="8159964" y="2808513"/>
            <a:ext cx="3579534" cy="3329682"/>
            <a:chOff x="8104676" y="2808513"/>
            <a:chExt cx="3579534" cy="3329682"/>
          </a:xfrm>
        </p:grpSpPr>
        <p:grpSp>
          <p:nvGrpSpPr>
            <p:cNvPr id="16" name="Group 15">
              <a:extLst>
                <a:ext uri="{FF2B5EF4-FFF2-40B4-BE49-F238E27FC236}">
                  <a16:creationId xmlns:a16="http://schemas.microsoft.com/office/drawing/2014/main" id="{D0C64B2B-449C-B91B-57D7-F6239A1C6830}"/>
                </a:ext>
              </a:extLst>
            </p:cNvPr>
            <p:cNvGrpSpPr/>
            <p:nvPr/>
          </p:nvGrpSpPr>
          <p:grpSpPr>
            <a:xfrm>
              <a:off x="8104676" y="2808513"/>
              <a:ext cx="3579534" cy="3329682"/>
              <a:chOff x="1253061" y="2154458"/>
              <a:chExt cx="3250573" cy="3403094"/>
            </a:xfrm>
          </p:grpSpPr>
          <p:sp>
            <p:nvSpPr>
              <p:cNvPr id="17" name="Rectangle: Top Corners Rounded 16">
                <a:extLst>
                  <a:ext uri="{FF2B5EF4-FFF2-40B4-BE49-F238E27FC236}">
                    <a16:creationId xmlns:a16="http://schemas.microsoft.com/office/drawing/2014/main" id="{356669C4-9901-C52A-86DF-4D55E204DC27}"/>
                  </a:ext>
                </a:extLst>
              </p:cNvPr>
              <p:cNvSpPr/>
              <p:nvPr/>
            </p:nvSpPr>
            <p:spPr>
              <a:xfrm rot="10800000">
                <a:off x="1253062" y="2666288"/>
                <a:ext cx="3250572" cy="2891264"/>
              </a:xfrm>
              <a:prstGeom prst="round2SameRect">
                <a:avLst>
                  <a:gd name="adj1" fmla="val 12214"/>
                  <a:gd name="adj2" fmla="val 0"/>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ebo" pitchFamily="2" charset="-79"/>
                  <a:cs typeface="Heebo" pitchFamily="2" charset="-79"/>
                </a:endParaRPr>
              </a:p>
            </p:txBody>
          </p:sp>
          <p:sp>
            <p:nvSpPr>
              <p:cNvPr id="18" name="Rectangle: Top Corners Rounded 17">
                <a:extLst>
                  <a:ext uri="{FF2B5EF4-FFF2-40B4-BE49-F238E27FC236}">
                    <a16:creationId xmlns:a16="http://schemas.microsoft.com/office/drawing/2014/main" id="{806C5188-22DF-474D-6140-9CC406F7D1E0}"/>
                  </a:ext>
                </a:extLst>
              </p:cNvPr>
              <p:cNvSpPr/>
              <p:nvPr/>
            </p:nvSpPr>
            <p:spPr>
              <a:xfrm>
                <a:off x="1253061" y="2154458"/>
                <a:ext cx="3250573" cy="52669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Heebo" pitchFamily="2" charset="-79"/>
                    <a:cs typeface="Heebo" pitchFamily="2" charset="-79"/>
                  </a:rPr>
                  <a:t>Dual Reporting</a:t>
                </a:r>
              </a:p>
            </p:txBody>
          </p:sp>
        </p:grpSp>
        <p:sp>
          <p:nvSpPr>
            <p:cNvPr id="20" name="TextBox 19">
              <a:extLst>
                <a:ext uri="{FF2B5EF4-FFF2-40B4-BE49-F238E27FC236}">
                  <a16:creationId xmlns:a16="http://schemas.microsoft.com/office/drawing/2014/main" id="{94D52BA1-E305-E019-446A-3D6C9A97E902}"/>
                </a:ext>
              </a:extLst>
            </p:cNvPr>
            <p:cNvSpPr txBox="1"/>
            <p:nvPr/>
          </p:nvSpPr>
          <p:spPr>
            <a:xfrm>
              <a:off x="8194628" y="3492223"/>
              <a:ext cx="3411212" cy="2400657"/>
            </a:xfrm>
            <a:prstGeom prst="rect">
              <a:avLst/>
            </a:prstGeom>
            <a:noFill/>
          </p:spPr>
          <p:txBody>
            <a:bodyPr wrap="square">
              <a:spAutoFit/>
            </a:bodyPr>
            <a:lstStyle/>
            <a:p>
              <a:pPr algn="ctr">
                <a:spcBef>
                  <a:spcPts val="600"/>
                </a:spcBef>
              </a:pPr>
              <a:r>
                <a:rPr lang="en-GB" sz="1400">
                  <a:latin typeface="Heebo" pitchFamily="2" charset="-79"/>
                  <a:cs typeface="Heebo" pitchFamily="2" charset="-79"/>
                </a:rPr>
                <a:t>The emissions associated with electricity consumption have been calculated and reported in two ways:</a:t>
              </a:r>
            </a:p>
            <a:p>
              <a:pPr marL="285750" indent="-285750" algn="ctr">
                <a:spcBef>
                  <a:spcPts val="600"/>
                </a:spcBef>
                <a:buClr>
                  <a:schemeClr val="accent2"/>
                </a:buClr>
                <a:buFont typeface="Wingdings" panose="05000000000000000000" pitchFamily="2" charset="2"/>
                <a:buChar char="§"/>
              </a:pPr>
              <a:r>
                <a:rPr lang="en-GB" sz="1400" b="1">
                  <a:latin typeface="Heebo" pitchFamily="2" charset="-79"/>
                  <a:cs typeface="Heebo" pitchFamily="2" charset="-79"/>
                </a:rPr>
                <a:t>Location-Based:</a:t>
              </a:r>
              <a:r>
                <a:rPr lang="en-GB" sz="1400">
                  <a:latin typeface="Heebo" pitchFamily="2" charset="-79"/>
                  <a:cs typeface="Heebo" pitchFamily="2" charset="-79"/>
                </a:rPr>
                <a:t> uses the average fuel mix of the region e.g., the UK National Grid</a:t>
              </a:r>
            </a:p>
            <a:p>
              <a:pPr marL="285750" indent="-285750" algn="ctr">
                <a:spcBef>
                  <a:spcPts val="600"/>
                </a:spcBef>
                <a:buClr>
                  <a:schemeClr val="accent2"/>
                </a:buClr>
                <a:buFont typeface="Wingdings" panose="05000000000000000000" pitchFamily="2" charset="2"/>
                <a:buChar char="§"/>
              </a:pPr>
              <a:r>
                <a:rPr lang="en-GB" sz="1400" b="1">
                  <a:latin typeface="Heebo" pitchFamily="2" charset="-79"/>
                  <a:cs typeface="Heebo" pitchFamily="2" charset="-79"/>
                </a:rPr>
                <a:t>Market-Based:</a:t>
              </a:r>
              <a:r>
                <a:rPr lang="en-GB" sz="1400">
                  <a:latin typeface="Heebo" pitchFamily="2" charset="-79"/>
                  <a:cs typeface="Heebo" pitchFamily="2" charset="-79"/>
                </a:rPr>
                <a:t> uses the actual fuel mix of the specific tariff purchased e.g., 100% renewable tariff from an energy supplier</a:t>
              </a:r>
            </a:p>
          </p:txBody>
        </p:sp>
      </p:grpSp>
      <p:grpSp>
        <p:nvGrpSpPr>
          <p:cNvPr id="5" name="Group 4">
            <a:extLst>
              <a:ext uri="{FF2B5EF4-FFF2-40B4-BE49-F238E27FC236}">
                <a16:creationId xmlns:a16="http://schemas.microsoft.com/office/drawing/2014/main" id="{7D85A0EB-9152-EFD8-C9A8-30C0549896A6}"/>
              </a:ext>
            </a:extLst>
          </p:cNvPr>
          <p:cNvGrpSpPr/>
          <p:nvPr/>
        </p:nvGrpSpPr>
        <p:grpSpPr>
          <a:xfrm>
            <a:off x="4306234" y="2808516"/>
            <a:ext cx="3579534" cy="3329678"/>
            <a:chOff x="4179680" y="2808516"/>
            <a:chExt cx="3579534" cy="3329678"/>
          </a:xfrm>
        </p:grpSpPr>
        <p:grpSp>
          <p:nvGrpSpPr>
            <p:cNvPr id="13" name="Group 12">
              <a:extLst>
                <a:ext uri="{FF2B5EF4-FFF2-40B4-BE49-F238E27FC236}">
                  <a16:creationId xmlns:a16="http://schemas.microsoft.com/office/drawing/2014/main" id="{4C60A824-4BE6-E5D8-8AE2-3F2137AE8610}"/>
                </a:ext>
              </a:extLst>
            </p:cNvPr>
            <p:cNvGrpSpPr/>
            <p:nvPr/>
          </p:nvGrpSpPr>
          <p:grpSpPr>
            <a:xfrm>
              <a:off x="4179680" y="2808516"/>
              <a:ext cx="3579534" cy="3329678"/>
              <a:chOff x="1253061" y="2154458"/>
              <a:chExt cx="3250573" cy="3403094"/>
            </a:xfrm>
          </p:grpSpPr>
          <p:sp>
            <p:nvSpPr>
              <p:cNvPr id="14" name="Rectangle: Top Corners Rounded 13">
                <a:extLst>
                  <a:ext uri="{FF2B5EF4-FFF2-40B4-BE49-F238E27FC236}">
                    <a16:creationId xmlns:a16="http://schemas.microsoft.com/office/drawing/2014/main" id="{D81617EB-977A-C1B5-6170-679721F41E29}"/>
                  </a:ext>
                </a:extLst>
              </p:cNvPr>
              <p:cNvSpPr/>
              <p:nvPr/>
            </p:nvSpPr>
            <p:spPr>
              <a:xfrm rot="10800000">
                <a:off x="1253062" y="2666288"/>
                <a:ext cx="3250572" cy="2891264"/>
              </a:xfrm>
              <a:prstGeom prst="round2SameRect">
                <a:avLst>
                  <a:gd name="adj1" fmla="val 11240"/>
                  <a:gd name="adj2" fmla="val 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ebo" pitchFamily="2" charset="-79"/>
                  <a:cs typeface="Heebo" pitchFamily="2" charset="-79"/>
                </a:endParaRPr>
              </a:p>
            </p:txBody>
          </p:sp>
          <p:sp>
            <p:nvSpPr>
              <p:cNvPr id="15" name="Rectangle: Top Corners Rounded 14">
                <a:extLst>
                  <a:ext uri="{FF2B5EF4-FFF2-40B4-BE49-F238E27FC236}">
                    <a16:creationId xmlns:a16="http://schemas.microsoft.com/office/drawing/2014/main" id="{B0C79B6C-39E6-40B6-6854-83F774EC44DC}"/>
                  </a:ext>
                </a:extLst>
              </p:cNvPr>
              <p:cNvSpPr/>
              <p:nvPr/>
            </p:nvSpPr>
            <p:spPr>
              <a:xfrm>
                <a:off x="1253061" y="2154458"/>
                <a:ext cx="3250573" cy="526699"/>
              </a:xfrm>
              <a:prstGeom prst="round2SameRect">
                <a:avLst>
                  <a:gd name="adj1" fmla="val 50000"/>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Heebo" pitchFamily="2" charset="-79"/>
                    <a:cs typeface="Heebo" pitchFamily="2" charset="-79"/>
                  </a:rPr>
                  <a:t>Emission Categories</a:t>
                </a:r>
              </a:p>
            </p:txBody>
          </p:sp>
        </p:grpSp>
        <p:sp>
          <p:nvSpPr>
            <p:cNvPr id="21" name="TextBox 20">
              <a:extLst>
                <a:ext uri="{FF2B5EF4-FFF2-40B4-BE49-F238E27FC236}">
                  <a16:creationId xmlns:a16="http://schemas.microsoft.com/office/drawing/2014/main" id="{78411FCD-BC9E-9EFD-9EFC-4E0D5C94DF21}"/>
                </a:ext>
              </a:extLst>
            </p:cNvPr>
            <p:cNvSpPr txBox="1"/>
            <p:nvPr/>
          </p:nvSpPr>
          <p:spPr>
            <a:xfrm>
              <a:off x="4266740" y="3492223"/>
              <a:ext cx="3405413" cy="2477601"/>
            </a:xfrm>
            <a:prstGeom prst="rect">
              <a:avLst/>
            </a:prstGeom>
            <a:noFill/>
          </p:spPr>
          <p:txBody>
            <a:bodyPr wrap="square">
              <a:spAutoFit/>
            </a:bodyPr>
            <a:lstStyle/>
            <a:p>
              <a:pPr marL="0" indent="0" algn="ctr">
                <a:spcBef>
                  <a:spcPts val="600"/>
                </a:spcBef>
                <a:buClr>
                  <a:srgbClr val="FF7600"/>
                </a:buClr>
                <a:buNone/>
              </a:pPr>
              <a:r>
                <a:rPr lang="en-GB" sz="1400">
                  <a:solidFill>
                    <a:srgbClr val="2D2C37"/>
                  </a:solidFill>
                  <a:latin typeface="Heebo" pitchFamily="2" charset="-79"/>
                  <a:cs typeface="Heebo" pitchFamily="2" charset="-79"/>
                </a:rPr>
                <a:t>The carbon footprint is categorised into 3 ‘Scopes’: </a:t>
              </a:r>
            </a:p>
            <a:p>
              <a:pPr marL="285750" indent="-285750" algn="ctr">
                <a:spcBef>
                  <a:spcPts val="600"/>
                </a:spcBef>
                <a:buClr>
                  <a:srgbClr val="FF7600"/>
                </a:buClr>
                <a:buFont typeface="Wingdings" panose="05000000000000000000" pitchFamily="2" charset="2"/>
                <a:buChar char="§"/>
              </a:pPr>
              <a:r>
                <a:rPr lang="en-GB" sz="1400" b="1">
                  <a:solidFill>
                    <a:srgbClr val="2D2C37"/>
                  </a:solidFill>
                  <a:latin typeface="Heebo" pitchFamily="2" charset="-79"/>
                  <a:cs typeface="Heebo" pitchFamily="2" charset="-79"/>
                </a:rPr>
                <a:t>Scope 1: </a:t>
              </a:r>
              <a:r>
                <a:rPr lang="en-US" sz="1400">
                  <a:latin typeface="Heebo" pitchFamily="2" charset="-79"/>
                  <a:cs typeface="Heebo" pitchFamily="2" charset="-79"/>
                </a:rPr>
                <a:t>Direct emissions from owned or controlled sources (e.g., building gas usage). </a:t>
              </a:r>
              <a:endParaRPr lang="en-GB" sz="1400">
                <a:solidFill>
                  <a:srgbClr val="2D2C37"/>
                </a:solidFill>
                <a:latin typeface="Heebo" pitchFamily="2" charset="-79"/>
                <a:cs typeface="Heebo" pitchFamily="2" charset="-79"/>
              </a:endParaRPr>
            </a:p>
            <a:p>
              <a:pPr marL="285750" indent="-285750" algn="ctr">
                <a:spcBef>
                  <a:spcPts val="600"/>
                </a:spcBef>
                <a:buClr>
                  <a:srgbClr val="FF7600"/>
                </a:buClr>
                <a:buFont typeface="Wingdings" panose="05000000000000000000" pitchFamily="2" charset="2"/>
                <a:buChar char="§"/>
              </a:pPr>
              <a:r>
                <a:rPr lang="en-GB" sz="1400" b="1">
                  <a:solidFill>
                    <a:srgbClr val="2D2C37"/>
                  </a:solidFill>
                  <a:latin typeface="Heebo" pitchFamily="2" charset="-79"/>
                  <a:cs typeface="Heebo" pitchFamily="2" charset="-79"/>
                </a:rPr>
                <a:t>Scope 2: </a:t>
              </a:r>
              <a:r>
                <a:rPr lang="en-US" sz="1400">
                  <a:latin typeface="Heebo" pitchFamily="2" charset="-79"/>
                  <a:cs typeface="Heebo" pitchFamily="2" charset="-79"/>
                </a:rPr>
                <a:t>Indirect emissions from generation of purchased electricity, heat or steam.</a:t>
              </a:r>
              <a:endParaRPr lang="en-GB" sz="1400">
                <a:solidFill>
                  <a:srgbClr val="2D2C37"/>
                </a:solidFill>
                <a:latin typeface="Heebo" pitchFamily="2" charset="-79"/>
                <a:cs typeface="Heebo" pitchFamily="2" charset="-79"/>
              </a:endParaRPr>
            </a:p>
            <a:p>
              <a:pPr marL="285750" indent="-285750" algn="ctr">
                <a:spcBef>
                  <a:spcPts val="600"/>
                </a:spcBef>
                <a:buClr>
                  <a:srgbClr val="FF7600"/>
                </a:buClr>
                <a:buFont typeface="Wingdings" panose="05000000000000000000" pitchFamily="2" charset="2"/>
                <a:buChar char="§"/>
              </a:pPr>
              <a:r>
                <a:rPr lang="en-GB" sz="1400" b="1">
                  <a:solidFill>
                    <a:srgbClr val="2D2C37"/>
                  </a:solidFill>
                  <a:latin typeface="Heebo" pitchFamily="2" charset="-79"/>
                  <a:cs typeface="Heebo" pitchFamily="2" charset="-79"/>
                </a:rPr>
                <a:t>Scope 3: </a:t>
              </a:r>
              <a:r>
                <a:rPr lang="en-US" sz="1400">
                  <a:solidFill>
                    <a:schemeClr val="tx1"/>
                  </a:solidFill>
                  <a:latin typeface="Heebo" pitchFamily="2" charset="-79"/>
                  <a:cs typeface="Heebo" pitchFamily="2" charset="-79"/>
                </a:rPr>
                <a:t>All indirect emissions that occur in the company value chain</a:t>
              </a:r>
              <a:endParaRPr lang="en-GB" sz="1400"/>
            </a:p>
          </p:txBody>
        </p:sp>
      </p:grpSp>
    </p:spTree>
    <p:extLst>
      <p:ext uri="{BB962C8B-B14F-4D97-AF65-F5344CB8AC3E}">
        <p14:creationId xmlns:p14="http://schemas.microsoft.com/office/powerpoint/2010/main" val="392143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25E24D-5698-47AA-A0AD-1887598F6C9D}"/>
              </a:ext>
            </a:extLst>
          </p:cNvPr>
          <p:cNvSpPr>
            <a:spLocks noGrp="1" noRot="1" noMove="1" noResize="1" noEditPoints="1" noAdjustHandles="1" noChangeArrowheads="1" noChangeShapeType="1"/>
          </p:cNvSpPr>
          <p:nvPr/>
        </p:nvSpPr>
        <p:spPr>
          <a:xfrm rot="5400000">
            <a:off x="5346192" y="749808"/>
            <a:ext cx="6858000" cy="535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2233339-A2A1-46F5-87F6-0A62B0AD34BE}"/>
              </a:ext>
            </a:extLst>
          </p:cNvPr>
          <p:cNvSpPr>
            <a:spLocks noGrp="1"/>
          </p:cNvSpPr>
          <p:nvPr>
            <p:ph type="title"/>
          </p:nvPr>
        </p:nvSpPr>
        <p:spPr>
          <a:xfrm>
            <a:off x="6400800" y="2225220"/>
            <a:ext cx="4843933" cy="2780876"/>
          </a:xfrm>
        </p:spPr>
        <p:txBody>
          <a:bodyPr>
            <a:normAutofit/>
          </a:bodyPr>
          <a:lstStyle/>
          <a:p>
            <a:pPr algn="l">
              <a:lnSpc>
                <a:spcPct val="100000"/>
              </a:lnSpc>
            </a:pPr>
            <a:r>
              <a:rPr lang="en-US" sz="4000">
                <a:solidFill>
                  <a:srgbClr val="2D2C37"/>
                </a:solidFill>
                <a:latin typeface="Heebo Black" panose="00000A00000000000000" pitchFamily="2" charset="-79"/>
                <a:cs typeface="Heebo Black" panose="00000A00000000000000" pitchFamily="2" charset="-79"/>
              </a:rPr>
              <a:t>Section 2:</a:t>
            </a:r>
            <a:br>
              <a:rPr lang="en-US" sz="4000">
                <a:solidFill>
                  <a:srgbClr val="2D2C37"/>
                </a:solidFill>
                <a:latin typeface="Heebo Black" panose="00000A00000000000000" pitchFamily="2" charset="-79"/>
                <a:cs typeface="Heebo Black" panose="00000A00000000000000" pitchFamily="2" charset="-79"/>
              </a:rPr>
            </a:br>
            <a:r>
              <a:rPr lang="en-US" sz="4000">
                <a:solidFill>
                  <a:schemeClr val="accent6"/>
                </a:solidFill>
                <a:latin typeface="Heebo Black" panose="00000A00000000000000" pitchFamily="2" charset="-79"/>
                <a:cs typeface="Heebo Black" panose="00000A00000000000000" pitchFamily="2" charset="-79"/>
              </a:rPr>
              <a:t>2024</a:t>
            </a:r>
            <a:r>
              <a:rPr lang="en-US" sz="4000">
                <a:solidFill>
                  <a:srgbClr val="2D2C37"/>
                </a:solidFill>
                <a:latin typeface="Heebo Black" panose="00000A00000000000000" pitchFamily="2" charset="-79"/>
                <a:cs typeface="Heebo Black" panose="00000A00000000000000" pitchFamily="2" charset="-79"/>
              </a:rPr>
              <a:t> </a:t>
            </a:r>
            <a:r>
              <a:rPr lang="en-US" sz="4000">
                <a:solidFill>
                  <a:schemeClr val="accent6"/>
                </a:solidFill>
                <a:latin typeface="Heebo Black" pitchFamily="2" charset="-79"/>
                <a:cs typeface="Heebo Black" pitchFamily="2" charset="-79"/>
              </a:rPr>
              <a:t>Results Overview</a:t>
            </a:r>
          </a:p>
        </p:txBody>
      </p:sp>
      <p:pic>
        <p:nvPicPr>
          <p:cNvPr id="5" name="Picture 4" descr="Logo&#10;&#10;Description automatically generated with medium confidence">
            <a:extLst>
              <a:ext uri="{FF2B5EF4-FFF2-40B4-BE49-F238E27FC236}">
                <a16:creationId xmlns:a16="http://schemas.microsoft.com/office/drawing/2014/main" id="{969A8CF7-360C-BF01-069E-D2FF79FF9BC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288851" y="184759"/>
            <a:ext cx="955883" cy="690359"/>
          </a:xfrm>
          <a:prstGeom prst="rect">
            <a:avLst/>
          </a:prstGeom>
        </p:spPr>
      </p:pic>
      <p:pic>
        <p:nvPicPr>
          <p:cNvPr id="7" name="Picture 2">
            <a:extLst>
              <a:ext uri="{FF2B5EF4-FFF2-40B4-BE49-F238E27FC236}">
                <a16:creationId xmlns:a16="http://schemas.microsoft.com/office/drawing/2014/main" id="{28B474D2-E6C7-5B9E-43F3-79BC9858A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288851" y="5291191"/>
            <a:ext cx="1566809" cy="15668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laundry company&#10;&#10;AI-generated content may be incorrect.">
            <a:extLst>
              <a:ext uri="{FF2B5EF4-FFF2-40B4-BE49-F238E27FC236}">
                <a16:creationId xmlns:a16="http://schemas.microsoft.com/office/drawing/2014/main" id="{506128DC-22DB-47F4-002F-9888155E7B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40" y="2298402"/>
            <a:ext cx="5440471" cy="2261196"/>
          </a:xfrm>
          <a:prstGeom prst="rect">
            <a:avLst/>
          </a:prstGeom>
        </p:spPr>
      </p:pic>
    </p:spTree>
    <p:extLst>
      <p:ext uri="{BB962C8B-B14F-4D97-AF65-F5344CB8AC3E}">
        <p14:creationId xmlns:p14="http://schemas.microsoft.com/office/powerpoint/2010/main" val="352620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6D4C1C-8A79-0B5D-0363-E67C53B7C7C3}"/>
              </a:ext>
            </a:extLst>
          </p:cNvPr>
          <p:cNvSpPr>
            <a:spLocks noGrp="1" noRot="1" noMove="1" noResize="1" noEditPoints="1" noAdjustHandles="1" noChangeArrowheads="1" noChangeShapeType="1"/>
          </p:cNvSpPr>
          <p:nvPr/>
        </p:nvSpPr>
        <p:spPr>
          <a:xfrm>
            <a:off x="-4230" y="0"/>
            <a:ext cx="12196230" cy="12816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2" name="TextBox 1">
            <a:extLst>
              <a:ext uri="{FF2B5EF4-FFF2-40B4-BE49-F238E27FC236}">
                <a16:creationId xmlns:a16="http://schemas.microsoft.com/office/drawing/2014/main" id="{B8BE0B9D-9C7C-C1A1-5D15-28441457931B}"/>
              </a:ext>
            </a:extLst>
          </p:cNvPr>
          <p:cNvSpPr txBox="1"/>
          <p:nvPr/>
        </p:nvSpPr>
        <p:spPr>
          <a:xfrm>
            <a:off x="8825017" y="5465381"/>
            <a:ext cx="2070260" cy="577081"/>
          </a:xfrm>
          <a:prstGeom prst="rect">
            <a:avLst/>
          </a:prstGeom>
          <a:noFill/>
        </p:spPr>
        <p:txBody>
          <a:bodyPr wrap="square">
            <a:spAutoFit/>
          </a:bodyPr>
          <a:lstStyle/>
          <a:p>
            <a:r>
              <a:rPr lang="en-GB" sz="1050" b="1" dirty="0">
                <a:solidFill>
                  <a:srgbClr val="000000"/>
                </a:solidFill>
                <a:latin typeface="Heebo Light" pitchFamily="2" charset="-79"/>
              </a:rPr>
              <a:t>Table 1. </a:t>
            </a:r>
            <a:r>
              <a:rPr lang="en-GB" sz="1050" dirty="0">
                <a:solidFill>
                  <a:srgbClr val="000000"/>
                </a:solidFill>
                <a:latin typeface="Heebo Light" pitchFamily="2" charset="-79"/>
              </a:rPr>
              <a:t>Market-based GHG emissions in 2024, split by Scope and Category.</a:t>
            </a:r>
          </a:p>
        </p:txBody>
      </p:sp>
      <p:sp>
        <p:nvSpPr>
          <p:cNvPr id="5" name="Title 2">
            <a:extLst>
              <a:ext uri="{FF2B5EF4-FFF2-40B4-BE49-F238E27FC236}">
                <a16:creationId xmlns:a16="http://schemas.microsoft.com/office/drawing/2014/main" id="{899EDAFE-00C0-2F8A-F520-81833A512122}"/>
              </a:ext>
            </a:extLst>
          </p:cNvPr>
          <p:cNvSpPr txBox="1">
            <a:spLocks/>
          </p:cNvSpPr>
          <p:nvPr/>
        </p:nvSpPr>
        <p:spPr>
          <a:xfrm>
            <a:off x="374186" y="291753"/>
            <a:ext cx="11439395" cy="604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accent6"/>
                </a:solidFill>
                <a:latin typeface="Heebo Black" pitchFamily="2" charset="-79"/>
                <a:cs typeface="Heebo Black" pitchFamily="2" charset="-79"/>
              </a:rPr>
              <a:t>2024 Carbon Footprint</a:t>
            </a:r>
            <a:br>
              <a:rPr lang="en-GB" sz="5400" dirty="0">
                <a:solidFill>
                  <a:schemeClr val="accent6"/>
                </a:solidFill>
                <a:latin typeface="Heebo BOLD" pitchFamily="2" charset="-79"/>
                <a:cs typeface="Heebo BOLD" pitchFamily="2" charset="-79"/>
              </a:rPr>
            </a:br>
            <a:r>
              <a:rPr lang="en-GB" sz="2000" dirty="0">
                <a:solidFill>
                  <a:schemeClr val="accent6"/>
                </a:solidFill>
                <a:latin typeface="Heebo" pitchFamily="2" charset="-79"/>
                <a:cs typeface="Heebo" pitchFamily="2" charset="-79"/>
              </a:rPr>
              <a:t>Market-Based, Split by Activity and Scope</a:t>
            </a:r>
          </a:p>
          <a:p>
            <a:endParaRPr lang="en-GB" sz="4000" dirty="0">
              <a:solidFill>
                <a:schemeClr val="accent6"/>
              </a:solidFill>
              <a:latin typeface="+mn-lt"/>
              <a:cs typeface="Heebo Black" pitchFamily="2" charset="-79"/>
            </a:endParaRPr>
          </a:p>
        </p:txBody>
      </p:sp>
      <p:sp>
        <p:nvSpPr>
          <p:cNvPr id="7" name="Rectangle: Top Corners Rounded 6">
            <a:extLst>
              <a:ext uri="{FF2B5EF4-FFF2-40B4-BE49-F238E27FC236}">
                <a16:creationId xmlns:a16="http://schemas.microsoft.com/office/drawing/2014/main" id="{E4712C77-ACED-F0E3-80B3-2972382089F5}"/>
              </a:ext>
            </a:extLst>
          </p:cNvPr>
          <p:cNvSpPr/>
          <p:nvPr/>
        </p:nvSpPr>
        <p:spPr>
          <a:xfrm rot="5400000" flipV="1">
            <a:off x="9367070" y="1672641"/>
            <a:ext cx="2546112" cy="3103756"/>
          </a:xfrm>
          <a:prstGeom prst="round2SameRect">
            <a:avLst/>
          </a:prstGeom>
          <a:solidFill>
            <a:srgbClr val="EA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ebo" pitchFamily="2" charset="-79"/>
            </a:endParaRPr>
          </a:p>
        </p:txBody>
      </p:sp>
      <p:sp>
        <p:nvSpPr>
          <p:cNvPr id="9" name="TextBox 8">
            <a:extLst>
              <a:ext uri="{FF2B5EF4-FFF2-40B4-BE49-F238E27FC236}">
                <a16:creationId xmlns:a16="http://schemas.microsoft.com/office/drawing/2014/main" id="{BEC9542B-1005-9352-4EA6-C2D6D1FC3942}"/>
              </a:ext>
            </a:extLst>
          </p:cNvPr>
          <p:cNvSpPr txBox="1"/>
          <p:nvPr/>
        </p:nvSpPr>
        <p:spPr>
          <a:xfrm>
            <a:off x="9422780" y="1951461"/>
            <a:ext cx="2390802" cy="2546111"/>
          </a:xfrm>
          <a:prstGeom prst="rect">
            <a:avLst/>
          </a:prstGeom>
          <a:noFill/>
        </p:spPr>
        <p:txBody>
          <a:bodyPr wrap="square" anchor="ctr">
            <a:no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FF7600"/>
                </a:solidFill>
                <a:effectLst/>
                <a:uLnTx/>
                <a:uFillTx/>
                <a:latin typeface="Heebo" pitchFamily="2" charset="-79"/>
                <a:ea typeface="+mn-ea"/>
                <a:cs typeface="Heebo" pitchFamily="2" charset="-79"/>
              </a:rPr>
              <a:t>Market-based </a:t>
            </a:r>
            <a:r>
              <a:rPr kumimoji="0" lang="en-GB" sz="1400" b="0" i="0" u="none" strike="noStrike" kern="1200" cap="none" spc="0" normalizeH="0" baseline="0" noProof="0">
                <a:ln>
                  <a:noFill/>
                </a:ln>
                <a:solidFill>
                  <a:srgbClr val="2D2C37"/>
                </a:solidFill>
                <a:effectLst/>
                <a:uLnTx/>
                <a:uFillTx/>
                <a:latin typeface="Heebo" pitchFamily="2" charset="-79"/>
                <a:ea typeface="+mn-ea"/>
                <a:cs typeface="Heebo" pitchFamily="2" charset="-79"/>
              </a:rPr>
              <a:t>methodology calculates electricity emissions using </a:t>
            </a:r>
            <a:r>
              <a:rPr kumimoji="0" lang="en-GB" sz="1400" b="1" i="0" u="none" strike="noStrike" kern="1200" cap="none" spc="0" normalizeH="0" baseline="0" noProof="0">
                <a:ln>
                  <a:noFill/>
                </a:ln>
                <a:solidFill>
                  <a:srgbClr val="FF7600"/>
                </a:solidFill>
                <a:effectLst/>
                <a:uLnTx/>
                <a:uFillTx/>
                <a:latin typeface="Heebo" pitchFamily="2" charset="-79"/>
                <a:ea typeface="+mn-ea"/>
                <a:cs typeface="Heebo" pitchFamily="2" charset="-79"/>
              </a:rPr>
              <a:t>supplier-specific fuel mix</a:t>
            </a:r>
            <a:r>
              <a:rPr kumimoji="0" lang="en-GB" sz="1400" b="0" i="0" u="none" strike="noStrike" kern="1200" cap="none" spc="0" normalizeH="0" baseline="0" noProof="0">
                <a:ln>
                  <a:noFill/>
                </a:ln>
                <a:solidFill>
                  <a:srgbClr val="2D2C37"/>
                </a:solidFill>
                <a:effectLst/>
                <a:uLnTx/>
                <a:uFillTx/>
                <a:latin typeface="Heebo" pitchFamily="2" charset="-79"/>
                <a:ea typeface="+mn-ea"/>
                <a:cs typeface="Heebo" pitchFamily="2" charset="-79"/>
              </a:rPr>
              <a:t>. </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2D2C37"/>
                </a:solidFill>
                <a:effectLst/>
                <a:uLnTx/>
                <a:uFillTx/>
                <a:latin typeface="Heebo" pitchFamily="2" charset="-79"/>
                <a:ea typeface="+mn-ea"/>
                <a:cs typeface="Heebo" pitchFamily="2" charset="-79"/>
              </a:rPr>
              <a:t>Market-based totals will be used for the remainder of this report, unless stated otherwise.</a:t>
            </a:r>
          </a:p>
        </p:txBody>
      </p:sp>
      <p:graphicFrame>
        <p:nvGraphicFramePr>
          <p:cNvPr id="8" name="Table 7">
            <a:extLst>
              <a:ext uri="{FF2B5EF4-FFF2-40B4-BE49-F238E27FC236}">
                <a16:creationId xmlns:a16="http://schemas.microsoft.com/office/drawing/2014/main" id="{F0A6FA6F-6CCE-A58B-9AF2-F8F4B61BD71C}"/>
              </a:ext>
            </a:extLst>
          </p:cNvPr>
          <p:cNvGraphicFramePr>
            <a:graphicFrameLocks noGrp="1"/>
          </p:cNvGraphicFramePr>
          <p:nvPr>
            <p:extLst>
              <p:ext uri="{D42A27DB-BD31-4B8C-83A1-F6EECF244321}">
                <p14:modId xmlns:p14="http://schemas.microsoft.com/office/powerpoint/2010/main" val="3336205399"/>
              </p:ext>
            </p:extLst>
          </p:nvPr>
        </p:nvGraphicFramePr>
        <p:xfrm>
          <a:off x="374186" y="1662212"/>
          <a:ext cx="8450831" cy="4380255"/>
        </p:xfrm>
        <a:graphic>
          <a:graphicData uri="http://schemas.openxmlformats.org/drawingml/2006/table">
            <a:tbl>
              <a:tblPr/>
              <a:tblGrid>
                <a:gridCol w="1979121">
                  <a:extLst>
                    <a:ext uri="{9D8B030D-6E8A-4147-A177-3AD203B41FA5}">
                      <a16:colId xmlns:a16="http://schemas.microsoft.com/office/drawing/2014/main" val="1325740747"/>
                    </a:ext>
                  </a:extLst>
                </a:gridCol>
                <a:gridCol w="1294342">
                  <a:extLst>
                    <a:ext uri="{9D8B030D-6E8A-4147-A177-3AD203B41FA5}">
                      <a16:colId xmlns:a16="http://schemas.microsoft.com/office/drawing/2014/main" val="522718732"/>
                    </a:ext>
                  </a:extLst>
                </a:gridCol>
                <a:gridCol w="1294342">
                  <a:extLst>
                    <a:ext uri="{9D8B030D-6E8A-4147-A177-3AD203B41FA5}">
                      <a16:colId xmlns:a16="http://schemas.microsoft.com/office/drawing/2014/main" val="1218789065"/>
                    </a:ext>
                  </a:extLst>
                </a:gridCol>
                <a:gridCol w="1294342">
                  <a:extLst>
                    <a:ext uri="{9D8B030D-6E8A-4147-A177-3AD203B41FA5}">
                      <a16:colId xmlns:a16="http://schemas.microsoft.com/office/drawing/2014/main" val="1702419154"/>
                    </a:ext>
                  </a:extLst>
                </a:gridCol>
                <a:gridCol w="1294342">
                  <a:extLst>
                    <a:ext uri="{9D8B030D-6E8A-4147-A177-3AD203B41FA5}">
                      <a16:colId xmlns:a16="http://schemas.microsoft.com/office/drawing/2014/main" val="781205693"/>
                    </a:ext>
                  </a:extLst>
                </a:gridCol>
                <a:gridCol w="1294342">
                  <a:extLst>
                    <a:ext uri="{9D8B030D-6E8A-4147-A177-3AD203B41FA5}">
                      <a16:colId xmlns:a16="http://schemas.microsoft.com/office/drawing/2014/main" val="2021580523"/>
                    </a:ext>
                  </a:extLst>
                </a:gridCol>
              </a:tblGrid>
              <a:tr h="398205">
                <a:tc rowSpan="2">
                  <a:txBody>
                    <a:bodyPr/>
                    <a:lstStyle/>
                    <a:p>
                      <a:pPr algn="ctr" fontAlgn="ctr"/>
                      <a:r>
                        <a:rPr lang="en-GB" sz="1200" b="1" i="0" u="none" strike="noStrike" dirty="0">
                          <a:solidFill>
                            <a:srgbClr val="FFFFFF"/>
                          </a:solidFill>
                          <a:effectLst/>
                          <a:latin typeface="Heebo" pitchFamily="2" charset="-79"/>
                          <a:cs typeface="Heebo" pitchFamily="2" charset="-79"/>
                        </a:rPr>
                        <a:t>Activity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tc gridSpan="4">
                  <a:txBody>
                    <a:bodyPr/>
                    <a:lstStyle/>
                    <a:p>
                      <a:pPr algn="ctr" fontAlgn="ctr"/>
                      <a:r>
                        <a:rPr lang="en-GB" sz="1200" b="1" i="0" u="none" strike="noStrike">
                          <a:solidFill>
                            <a:srgbClr val="EAF4EE"/>
                          </a:solidFill>
                          <a:effectLst/>
                          <a:latin typeface="Heebo" pitchFamily="2" charset="-79"/>
                          <a:cs typeface="Heebo" pitchFamily="2" charset="-79"/>
                        </a:rPr>
                        <a:t>GHG Emissions (tCO</a:t>
                      </a:r>
                      <a:r>
                        <a:rPr lang="en-GB" sz="1200" b="1" i="0" u="none" strike="noStrike" baseline="-25000">
                          <a:solidFill>
                            <a:srgbClr val="EAF4EE"/>
                          </a:solidFill>
                          <a:effectLst/>
                          <a:latin typeface="Heebo" pitchFamily="2" charset="-79"/>
                          <a:cs typeface="Heebo" pitchFamily="2" charset="-79"/>
                        </a:rPr>
                        <a:t>2</a:t>
                      </a:r>
                      <a:r>
                        <a:rPr lang="en-GB" sz="1200" b="1" i="0" u="none" strike="noStrike">
                          <a:solidFill>
                            <a:srgbClr val="EAF4EE"/>
                          </a:solidFill>
                          <a:effectLst/>
                          <a:latin typeface="Heebo" pitchFamily="2" charset="-79"/>
                          <a:cs typeface="Heebo" pitchFamily="2" charset="-79"/>
                        </a:rPr>
                        <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200" b="1" i="0" u="none" strike="noStrike" dirty="0">
                          <a:solidFill>
                            <a:srgbClr val="EAF4EE"/>
                          </a:solidFill>
                          <a:effectLst/>
                          <a:latin typeface="Heebo" pitchFamily="2" charset="-79"/>
                          <a:cs typeface="Heebo" pitchFamily="2" charset="-79"/>
                        </a:rPr>
                        <a:t>% of Total Footprint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extLst>
                  <a:ext uri="{0D108BD9-81ED-4DB2-BD59-A6C34878D82A}">
                    <a16:rowId xmlns:a16="http://schemas.microsoft.com/office/drawing/2014/main" val="4084177428"/>
                  </a:ext>
                </a:extLst>
              </a:tr>
              <a:tr h="398205">
                <a:tc vMerge="1">
                  <a:txBody>
                    <a:bodyPr/>
                    <a:lstStyle/>
                    <a:p>
                      <a:endParaRPr lang="en-GB"/>
                    </a:p>
                  </a:txBody>
                  <a:tcPr/>
                </a:tc>
                <a:tc>
                  <a:txBody>
                    <a:bodyPr/>
                    <a:lstStyle/>
                    <a:p>
                      <a:pPr algn="ctr" fontAlgn="ctr"/>
                      <a:r>
                        <a:rPr lang="en-GB" sz="1200" b="1" i="0" u="none" strike="noStrike">
                          <a:solidFill>
                            <a:srgbClr val="000000"/>
                          </a:solidFill>
                          <a:effectLst/>
                          <a:latin typeface="Heebo" pitchFamily="2" charset="-79"/>
                          <a:cs typeface="Heebo" pitchFamily="2" charset="-79"/>
                        </a:rPr>
                        <a:t>Scope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ctr"/>
                      <a:r>
                        <a:rPr lang="en-GB" sz="1200" b="1" i="0" u="none" strike="noStrike">
                          <a:solidFill>
                            <a:srgbClr val="000000"/>
                          </a:solidFill>
                          <a:effectLst/>
                          <a:latin typeface="Heebo" pitchFamily="2" charset="-79"/>
                          <a:cs typeface="Heebo" pitchFamily="2" charset="-79"/>
                        </a:rPr>
                        <a:t>Scope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ctr"/>
                      <a:r>
                        <a:rPr lang="en-GB" sz="1200" b="1" i="0" u="none" strike="noStrike">
                          <a:solidFill>
                            <a:srgbClr val="000000"/>
                          </a:solidFill>
                          <a:effectLst/>
                          <a:latin typeface="Heebo" pitchFamily="2" charset="-79"/>
                          <a:cs typeface="Heebo" pitchFamily="2" charset="-79"/>
                        </a:rPr>
                        <a:t>Scope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ctr"/>
                      <a:r>
                        <a:rPr lang="en-GB" sz="1200" b="1" i="0" u="none" strike="noStrike">
                          <a:solidFill>
                            <a:srgbClr val="EAF4EE"/>
                          </a:solidFill>
                          <a:effectLst/>
                          <a:latin typeface="Heebo" pitchFamily="2" charset="-79"/>
                          <a:cs typeface="Heebo" pitchFamily="2" charset="-79"/>
                        </a:rPr>
                        <a:t>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tc vMerge="1">
                  <a:txBody>
                    <a:bodyPr/>
                    <a:lstStyle/>
                    <a:p>
                      <a:endParaRPr lang="en-GB"/>
                    </a:p>
                  </a:txBody>
                  <a:tcPr/>
                </a:tc>
                <a:extLst>
                  <a:ext uri="{0D108BD9-81ED-4DB2-BD59-A6C34878D82A}">
                    <a16:rowId xmlns:a16="http://schemas.microsoft.com/office/drawing/2014/main" val="2048227352"/>
                  </a:ext>
                </a:extLst>
              </a:tr>
              <a:tr h="398205">
                <a:tc>
                  <a:txBody>
                    <a:bodyPr/>
                    <a:lstStyle/>
                    <a:p>
                      <a:pPr algn="ctr" fontAlgn="ctr"/>
                      <a:r>
                        <a:rPr lang="en-GB" sz="1200" b="1" i="0" u="none" strike="noStrike" dirty="0">
                          <a:solidFill>
                            <a:srgbClr val="000000"/>
                          </a:solidFill>
                          <a:effectLst/>
                          <a:latin typeface="Heebo" pitchFamily="2" charset="-79"/>
                          <a:cs typeface="Heebo" pitchFamily="2" charset="-79"/>
                        </a:rPr>
                        <a:t>Gas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dirty="0">
                          <a:solidFill>
                            <a:srgbClr val="000000"/>
                          </a:solidFill>
                          <a:effectLst/>
                          <a:latin typeface="Heebo" pitchFamily="2" charset="-79"/>
                          <a:cs typeface="Heebo" pitchFamily="2" charset="-79"/>
                        </a:rPr>
                        <a:t>3,445.78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569.15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4,014.93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46.5%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016302"/>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Purchased Goods &amp; Services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dirty="0">
                          <a:solidFill>
                            <a:srgbClr val="000000"/>
                          </a:solidFill>
                          <a:effectLst/>
                          <a:latin typeface="Heebo" pitchFamily="2" charset="-79"/>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2,904.81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2,904.81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33.7%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677058"/>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Transport Fuels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762.12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179.87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941.98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957288"/>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Electricity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556.06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165.19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721.25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229856"/>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Employee Commuting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28.85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28.85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9291830"/>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Water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16.91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16.91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553291"/>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Waste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Heebo" pitchFamily="2" charset="-79"/>
                          <a:ea typeface="+mn-ea"/>
                          <a:cs typeface="Heebo" pitchFamily="2" charset="-79"/>
                        </a:rPr>
                        <a:t>-</a:t>
                      </a:r>
                      <a:endPar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0.02%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9246429"/>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Business Travel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1.54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0.02%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904158"/>
                  </a:ext>
                </a:extLst>
              </a:tr>
              <a:tr h="398205">
                <a:tc>
                  <a:txBody>
                    <a:bodyPr/>
                    <a:lstStyle/>
                    <a:p>
                      <a:pPr algn="ctr" fontAlgn="ctr"/>
                      <a:r>
                        <a:rPr lang="en-GB" sz="1200" b="1" i="0" u="none" strike="noStrike">
                          <a:solidFill>
                            <a:srgbClr val="000000"/>
                          </a:solidFill>
                          <a:effectLst/>
                          <a:latin typeface="Heebo" pitchFamily="2" charset="-79"/>
                          <a:cs typeface="Heebo" pitchFamily="2" charset="-79"/>
                        </a:rPr>
                        <a:t>Total (Market-Based)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a:solidFill>
                            <a:srgbClr val="000000"/>
                          </a:solidFill>
                          <a:effectLst/>
                          <a:latin typeface="Heebo" pitchFamily="2" charset="-79"/>
                          <a:cs typeface="Heebo" pitchFamily="2" charset="-79"/>
                        </a:rPr>
                        <a:t>4,207.90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a:solidFill>
                            <a:srgbClr val="000000"/>
                          </a:solidFill>
                          <a:effectLst/>
                          <a:latin typeface="Heebo" pitchFamily="2" charset="-79"/>
                          <a:cs typeface="Heebo" pitchFamily="2" charset="-79"/>
                        </a:rPr>
                        <a:t>556.06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a:solidFill>
                            <a:srgbClr val="000000"/>
                          </a:solidFill>
                          <a:effectLst/>
                          <a:latin typeface="Heebo" pitchFamily="2" charset="-79"/>
                          <a:cs typeface="Heebo" pitchFamily="2" charset="-79"/>
                        </a:rPr>
                        <a:t>3,868.20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dirty="0">
                          <a:solidFill>
                            <a:srgbClr val="000000"/>
                          </a:solidFill>
                          <a:effectLst/>
                          <a:latin typeface="Heebo" pitchFamily="2" charset="-79"/>
                          <a:cs typeface="Heebo" pitchFamily="2" charset="-79"/>
                        </a:rPr>
                        <a:t>8,632.16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dirty="0">
                          <a:solidFill>
                            <a:srgbClr val="000000"/>
                          </a:solidFill>
                          <a:effectLst/>
                          <a:latin typeface="Heebo" pitchFamily="2" charset="-79"/>
                          <a:cs typeface="Heebo" pitchFamily="2" charset="-79"/>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extLst>
                  <a:ext uri="{0D108BD9-81ED-4DB2-BD59-A6C34878D82A}">
                    <a16:rowId xmlns:a16="http://schemas.microsoft.com/office/drawing/2014/main" val="2282440248"/>
                  </a:ext>
                </a:extLst>
              </a:tr>
            </a:tbl>
          </a:graphicData>
        </a:graphic>
      </p:graphicFrame>
    </p:spTree>
    <p:extLst>
      <p:ext uri="{BB962C8B-B14F-4D97-AF65-F5344CB8AC3E}">
        <p14:creationId xmlns:p14="http://schemas.microsoft.com/office/powerpoint/2010/main" val="263297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4" name="Chart 3">
                <a:extLst>
                  <a:ext uri="{FF2B5EF4-FFF2-40B4-BE49-F238E27FC236}">
                    <a16:creationId xmlns:a16="http://schemas.microsoft.com/office/drawing/2014/main" id="{DF05CCCE-2B98-141D-DAC1-CD54DC65CAF3}"/>
                  </a:ext>
                </a:extLst>
              </p:cNvPr>
              <p:cNvGraphicFramePr/>
              <p:nvPr>
                <p:extLst>
                  <p:ext uri="{D42A27DB-BD31-4B8C-83A1-F6EECF244321}">
                    <p14:modId xmlns:p14="http://schemas.microsoft.com/office/powerpoint/2010/main" val="1976433487"/>
                  </p:ext>
                </p:extLst>
              </p:nvPr>
            </p:nvGraphicFramePr>
            <p:xfrm>
              <a:off x="552450" y="1573353"/>
              <a:ext cx="9910216" cy="4316203"/>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hart 3">
                <a:extLst>
                  <a:ext uri="{FF2B5EF4-FFF2-40B4-BE49-F238E27FC236}">
                    <a16:creationId xmlns:a16="http://schemas.microsoft.com/office/drawing/2014/main" id="{DF05CCCE-2B98-141D-DAC1-CD54DC65CAF3}"/>
                  </a:ext>
                </a:extLst>
              </p:cNvPr>
              <p:cNvPicPr>
                <a:picLocks noGrp="1" noRot="1" noChangeAspect="1" noMove="1" noResize="1" noEditPoints="1" noAdjustHandles="1" noChangeArrowheads="1" noChangeShapeType="1"/>
              </p:cNvPicPr>
              <p:nvPr/>
            </p:nvPicPr>
            <p:blipFill>
              <a:blip r:embed="rId4"/>
              <a:stretch>
                <a:fillRect/>
              </a:stretch>
            </p:blipFill>
            <p:spPr>
              <a:xfrm>
                <a:off x="552450" y="1573353"/>
                <a:ext cx="9910216" cy="4316203"/>
              </a:xfrm>
              <a:prstGeom prst="rect">
                <a:avLst/>
              </a:prstGeom>
            </p:spPr>
          </p:pic>
        </mc:Fallback>
      </mc:AlternateContent>
      <p:sp>
        <p:nvSpPr>
          <p:cNvPr id="6" name="Rectangle 5">
            <a:extLst>
              <a:ext uri="{FF2B5EF4-FFF2-40B4-BE49-F238E27FC236}">
                <a16:creationId xmlns:a16="http://schemas.microsoft.com/office/drawing/2014/main" id="{846D4C1C-8A79-0B5D-0363-E67C53B7C7C3}"/>
              </a:ext>
            </a:extLst>
          </p:cNvPr>
          <p:cNvSpPr>
            <a:spLocks noGrp="1" noRot="1" noMove="1" noResize="1" noEditPoints="1" noAdjustHandles="1" noChangeArrowheads="1" noChangeShapeType="1"/>
          </p:cNvSpPr>
          <p:nvPr/>
        </p:nvSpPr>
        <p:spPr>
          <a:xfrm>
            <a:off x="-4230" y="0"/>
            <a:ext cx="12196230" cy="12816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2" name="TextBox 1">
            <a:extLst>
              <a:ext uri="{FF2B5EF4-FFF2-40B4-BE49-F238E27FC236}">
                <a16:creationId xmlns:a16="http://schemas.microsoft.com/office/drawing/2014/main" id="{B8BE0B9D-9C7C-C1A1-5D15-28441457931B}"/>
              </a:ext>
            </a:extLst>
          </p:cNvPr>
          <p:cNvSpPr txBox="1"/>
          <p:nvPr/>
        </p:nvSpPr>
        <p:spPr>
          <a:xfrm>
            <a:off x="1417143" y="6011438"/>
            <a:ext cx="9353480" cy="256840"/>
          </a:xfrm>
          <a:prstGeom prst="rect">
            <a:avLst/>
          </a:prstGeom>
          <a:noFill/>
        </p:spPr>
        <p:txBody>
          <a:bodyPr wrap="square">
            <a:spAutoFit/>
          </a:bodyPr>
          <a:lstStyle/>
          <a:p>
            <a:pPr algn="ctr"/>
            <a:r>
              <a:rPr lang="en-GB" sz="1050" b="1" dirty="0">
                <a:solidFill>
                  <a:srgbClr val="000000"/>
                </a:solidFill>
                <a:latin typeface="Heebo Light" pitchFamily="2" charset="-79"/>
              </a:rPr>
              <a:t>Figure 1. </a:t>
            </a:r>
            <a:r>
              <a:rPr lang="en-GB" sz="1050" dirty="0">
                <a:solidFill>
                  <a:srgbClr val="000000"/>
                </a:solidFill>
                <a:latin typeface="Heebo Light" pitchFamily="2" charset="-79"/>
              </a:rPr>
              <a:t>Market-based GHG emissions in 2024, split by category and presented as a tree-map.</a:t>
            </a:r>
          </a:p>
        </p:txBody>
      </p:sp>
      <p:sp>
        <p:nvSpPr>
          <p:cNvPr id="5" name="Title 2">
            <a:extLst>
              <a:ext uri="{FF2B5EF4-FFF2-40B4-BE49-F238E27FC236}">
                <a16:creationId xmlns:a16="http://schemas.microsoft.com/office/drawing/2014/main" id="{899EDAFE-00C0-2F8A-F520-81833A512122}"/>
              </a:ext>
            </a:extLst>
          </p:cNvPr>
          <p:cNvSpPr txBox="1">
            <a:spLocks/>
          </p:cNvSpPr>
          <p:nvPr/>
        </p:nvSpPr>
        <p:spPr>
          <a:xfrm>
            <a:off x="374186" y="291753"/>
            <a:ext cx="11439395" cy="604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accent6"/>
                </a:solidFill>
                <a:latin typeface="Heebo Black" pitchFamily="2" charset="-79"/>
                <a:cs typeface="Heebo Black" pitchFamily="2" charset="-79"/>
              </a:rPr>
              <a:t>2024 Carbon Footprint</a:t>
            </a:r>
            <a:br>
              <a:rPr lang="en-GB" sz="5400" dirty="0">
                <a:solidFill>
                  <a:schemeClr val="accent6"/>
                </a:solidFill>
                <a:latin typeface="Heebo BOLD" pitchFamily="2" charset="-79"/>
                <a:cs typeface="Heebo BOLD" pitchFamily="2" charset="-79"/>
              </a:rPr>
            </a:br>
            <a:r>
              <a:rPr lang="en-GB" sz="2000" dirty="0">
                <a:solidFill>
                  <a:schemeClr val="accent6"/>
                </a:solidFill>
                <a:latin typeface="Heebo" pitchFamily="2" charset="-79"/>
                <a:cs typeface="Heebo" pitchFamily="2" charset="-79"/>
              </a:rPr>
              <a:t>Market-Based, Split by Activity and Scope</a:t>
            </a:r>
          </a:p>
          <a:p>
            <a:endParaRPr lang="en-GB" sz="4000" dirty="0">
              <a:solidFill>
                <a:schemeClr val="accent6"/>
              </a:solidFill>
              <a:latin typeface="+mn-lt"/>
              <a:cs typeface="Heebo Black" pitchFamily="2" charset="-79"/>
            </a:endParaRPr>
          </a:p>
        </p:txBody>
      </p:sp>
      <p:cxnSp>
        <p:nvCxnSpPr>
          <p:cNvPr id="13" name="Straight Arrow Connector 12">
            <a:extLst>
              <a:ext uri="{FF2B5EF4-FFF2-40B4-BE49-F238E27FC236}">
                <a16:creationId xmlns:a16="http://schemas.microsoft.com/office/drawing/2014/main" id="{DC821C84-1E7F-EBAA-DC15-BAC2853D26B9}"/>
              </a:ext>
            </a:extLst>
          </p:cNvPr>
          <p:cNvCxnSpPr>
            <a:cxnSpLocks/>
          </p:cNvCxnSpPr>
          <p:nvPr/>
        </p:nvCxnSpPr>
        <p:spPr>
          <a:xfrm flipH="1" flipV="1">
            <a:off x="10421201" y="5305043"/>
            <a:ext cx="412954" cy="1"/>
          </a:xfrm>
          <a:prstGeom prst="straightConnector1">
            <a:avLst/>
          </a:prstGeom>
          <a:ln w="28575">
            <a:solidFill>
              <a:schemeClr val="accent6"/>
            </a:solidFill>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7ED7EA00-FE6F-008F-6027-796BAA67E77C}"/>
              </a:ext>
            </a:extLst>
          </p:cNvPr>
          <p:cNvCxnSpPr>
            <a:cxnSpLocks/>
          </p:cNvCxnSpPr>
          <p:nvPr/>
        </p:nvCxnSpPr>
        <p:spPr>
          <a:xfrm flipH="1">
            <a:off x="9979609" y="3053016"/>
            <a:ext cx="412954" cy="0"/>
          </a:xfrm>
          <a:prstGeom prst="straightConnector1">
            <a:avLst/>
          </a:prstGeom>
          <a:ln w="28575">
            <a:solidFill>
              <a:srgbClr val="5EB5A8"/>
            </a:solidFill>
            <a:tailEnd type="triangle"/>
          </a:ln>
        </p:spPr>
        <p:style>
          <a:lnRef idx="3">
            <a:schemeClr val="accent5"/>
          </a:lnRef>
          <a:fillRef idx="0">
            <a:schemeClr val="accent5"/>
          </a:fillRef>
          <a:effectRef idx="2">
            <a:schemeClr val="accent5"/>
          </a:effectRef>
          <a:fontRef idx="minor">
            <a:schemeClr val="tx1"/>
          </a:fontRef>
        </p:style>
      </p:cxnSp>
      <p:sp>
        <p:nvSpPr>
          <p:cNvPr id="10" name="TextBox 9">
            <a:extLst>
              <a:ext uri="{FF2B5EF4-FFF2-40B4-BE49-F238E27FC236}">
                <a16:creationId xmlns:a16="http://schemas.microsoft.com/office/drawing/2014/main" id="{D794529F-A518-608A-51F8-E86B0C93D84B}"/>
              </a:ext>
            </a:extLst>
          </p:cNvPr>
          <p:cNvSpPr txBox="1"/>
          <p:nvPr/>
        </p:nvSpPr>
        <p:spPr>
          <a:xfrm>
            <a:off x="10834155" y="4154931"/>
            <a:ext cx="1214664" cy="646331"/>
          </a:xfrm>
          <a:prstGeom prst="rect">
            <a:avLst/>
          </a:prstGeom>
          <a:noFill/>
        </p:spPr>
        <p:txBody>
          <a:bodyPr wrap="square" rtlCol="0" anchor="ctr">
            <a:spAutoFit/>
          </a:bodyPr>
          <a:lstStyle/>
          <a:p>
            <a:r>
              <a:rPr lang="en-GB" sz="1200" dirty="0">
                <a:latin typeface="Heebo" pitchFamily="2" charset="-79"/>
                <a:cs typeface="Heebo" pitchFamily="2" charset="-79"/>
              </a:rPr>
              <a:t>Employee Commuting, 0.3%</a:t>
            </a:r>
          </a:p>
        </p:txBody>
      </p:sp>
      <p:cxnSp>
        <p:nvCxnSpPr>
          <p:cNvPr id="17" name="Straight Arrow Connector 16">
            <a:extLst>
              <a:ext uri="{FF2B5EF4-FFF2-40B4-BE49-F238E27FC236}">
                <a16:creationId xmlns:a16="http://schemas.microsoft.com/office/drawing/2014/main" id="{81E1784F-2B94-4AE7-15A5-48DF736F40D7}"/>
              </a:ext>
            </a:extLst>
          </p:cNvPr>
          <p:cNvCxnSpPr>
            <a:cxnSpLocks/>
          </p:cNvCxnSpPr>
          <p:nvPr/>
        </p:nvCxnSpPr>
        <p:spPr>
          <a:xfrm flipH="1" flipV="1">
            <a:off x="10421201" y="4478097"/>
            <a:ext cx="412954" cy="1"/>
          </a:xfrm>
          <a:prstGeom prst="straightConnector1">
            <a:avLst/>
          </a:prstGeom>
          <a:ln w="28575">
            <a:solidFill>
              <a:schemeClr val="accent5"/>
            </a:solidFill>
            <a:tailEnd type="triangle"/>
          </a:ln>
        </p:spPr>
        <p:style>
          <a:lnRef idx="3">
            <a:schemeClr val="accent5"/>
          </a:lnRef>
          <a:fillRef idx="0">
            <a:schemeClr val="accent5"/>
          </a:fillRef>
          <a:effectRef idx="2">
            <a:schemeClr val="accent5"/>
          </a:effectRef>
          <a:fontRef idx="minor">
            <a:schemeClr val="tx1"/>
          </a:fontRef>
        </p:style>
      </p:cxnSp>
      <p:sp>
        <p:nvSpPr>
          <p:cNvPr id="18" name="TextBox 17">
            <a:extLst>
              <a:ext uri="{FF2B5EF4-FFF2-40B4-BE49-F238E27FC236}">
                <a16:creationId xmlns:a16="http://schemas.microsoft.com/office/drawing/2014/main" id="{7AEA83BC-72A3-A672-781A-EE6938739B01}"/>
              </a:ext>
            </a:extLst>
          </p:cNvPr>
          <p:cNvSpPr txBox="1"/>
          <p:nvPr/>
        </p:nvSpPr>
        <p:spPr>
          <a:xfrm>
            <a:off x="10841948" y="5166543"/>
            <a:ext cx="1350052" cy="276999"/>
          </a:xfrm>
          <a:prstGeom prst="rect">
            <a:avLst/>
          </a:prstGeom>
          <a:noFill/>
        </p:spPr>
        <p:txBody>
          <a:bodyPr wrap="square" rtlCol="0" anchor="ctr">
            <a:spAutoFit/>
          </a:bodyPr>
          <a:lstStyle/>
          <a:p>
            <a:r>
              <a:rPr lang="en-GB" sz="1200" dirty="0">
                <a:latin typeface="Heebo" pitchFamily="2" charset="-79"/>
                <a:cs typeface="Heebo" pitchFamily="2" charset="-79"/>
              </a:rPr>
              <a:t>Water, 0.2%</a:t>
            </a:r>
          </a:p>
        </p:txBody>
      </p:sp>
      <p:cxnSp>
        <p:nvCxnSpPr>
          <p:cNvPr id="20" name="Straight Arrow Connector 19">
            <a:extLst>
              <a:ext uri="{FF2B5EF4-FFF2-40B4-BE49-F238E27FC236}">
                <a16:creationId xmlns:a16="http://schemas.microsoft.com/office/drawing/2014/main" id="{C91D07A1-8E4D-EBC5-6D8B-267EEA6F5BFF}"/>
              </a:ext>
            </a:extLst>
          </p:cNvPr>
          <p:cNvCxnSpPr>
            <a:cxnSpLocks/>
          </p:cNvCxnSpPr>
          <p:nvPr/>
        </p:nvCxnSpPr>
        <p:spPr>
          <a:xfrm flipH="1" flipV="1">
            <a:off x="10420802" y="5745087"/>
            <a:ext cx="412954" cy="1"/>
          </a:xfrm>
          <a:prstGeom prst="straightConnector1">
            <a:avLst/>
          </a:prstGeom>
          <a:ln w="28575">
            <a:solidFill>
              <a:schemeClr val="accent5">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21" name="TextBox 20">
            <a:extLst>
              <a:ext uri="{FF2B5EF4-FFF2-40B4-BE49-F238E27FC236}">
                <a16:creationId xmlns:a16="http://schemas.microsoft.com/office/drawing/2014/main" id="{C50D44B1-1113-B269-4F8A-11258DDB580F}"/>
              </a:ext>
            </a:extLst>
          </p:cNvPr>
          <p:cNvSpPr txBox="1"/>
          <p:nvPr/>
        </p:nvSpPr>
        <p:spPr>
          <a:xfrm>
            <a:off x="10833756" y="5615083"/>
            <a:ext cx="1350052" cy="276999"/>
          </a:xfrm>
          <a:prstGeom prst="rect">
            <a:avLst/>
          </a:prstGeom>
          <a:noFill/>
        </p:spPr>
        <p:txBody>
          <a:bodyPr wrap="square" rtlCol="0" anchor="ctr">
            <a:spAutoFit/>
          </a:bodyPr>
          <a:lstStyle/>
          <a:p>
            <a:r>
              <a:rPr lang="en-GB" sz="1200" dirty="0">
                <a:latin typeface="Heebo" pitchFamily="2" charset="-79"/>
                <a:cs typeface="Heebo" pitchFamily="2" charset="-79"/>
              </a:rPr>
              <a:t>Waste, 0.02%</a:t>
            </a:r>
          </a:p>
        </p:txBody>
      </p:sp>
      <p:sp>
        <p:nvSpPr>
          <p:cNvPr id="23" name="TextBox 22">
            <a:extLst>
              <a:ext uri="{FF2B5EF4-FFF2-40B4-BE49-F238E27FC236}">
                <a16:creationId xmlns:a16="http://schemas.microsoft.com/office/drawing/2014/main" id="{0BF5B01E-E22D-7E8B-A74C-591E95E72F59}"/>
              </a:ext>
            </a:extLst>
          </p:cNvPr>
          <p:cNvSpPr txBox="1"/>
          <p:nvPr/>
        </p:nvSpPr>
        <p:spPr>
          <a:xfrm>
            <a:off x="10834155" y="5898468"/>
            <a:ext cx="1594833" cy="461665"/>
          </a:xfrm>
          <a:prstGeom prst="rect">
            <a:avLst/>
          </a:prstGeom>
          <a:noFill/>
        </p:spPr>
        <p:txBody>
          <a:bodyPr wrap="square" rtlCol="0" anchor="ctr">
            <a:spAutoFit/>
          </a:bodyPr>
          <a:lstStyle/>
          <a:p>
            <a:r>
              <a:rPr lang="en-GB" sz="1200" dirty="0">
                <a:latin typeface="Heebo" pitchFamily="2" charset="-79"/>
                <a:cs typeface="Heebo" pitchFamily="2" charset="-79"/>
              </a:rPr>
              <a:t>Business Travel, 0.02%</a:t>
            </a:r>
          </a:p>
        </p:txBody>
      </p:sp>
      <p:cxnSp>
        <p:nvCxnSpPr>
          <p:cNvPr id="28" name="Connector: Elbow 27">
            <a:extLst>
              <a:ext uri="{FF2B5EF4-FFF2-40B4-BE49-F238E27FC236}">
                <a16:creationId xmlns:a16="http://schemas.microsoft.com/office/drawing/2014/main" id="{6CD26F8A-5F07-0AC4-957A-BF837F3B6507}"/>
              </a:ext>
            </a:extLst>
          </p:cNvPr>
          <p:cNvCxnSpPr>
            <a:cxnSpLocks/>
          </p:cNvCxnSpPr>
          <p:nvPr/>
        </p:nvCxnSpPr>
        <p:spPr>
          <a:xfrm>
            <a:off x="10268898" y="5852302"/>
            <a:ext cx="623637" cy="277243"/>
          </a:xfrm>
          <a:prstGeom prst="bentConnector3">
            <a:avLst>
              <a:gd name="adj1" fmla="val 2154"/>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00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612F3-F4AC-7C12-4C0C-3C1A4A16CE6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133B11F-9661-FD3C-8982-92D540A8BF67}"/>
              </a:ext>
            </a:extLst>
          </p:cNvPr>
          <p:cNvSpPr>
            <a:spLocks noGrp="1" noRot="1" noMove="1" noResize="1" noEditPoints="1" noAdjustHandles="1" noChangeArrowheads="1" noChangeShapeType="1"/>
          </p:cNvSpPr>
          <p:nvPr/>
        </p:nvSpPr>
        <p:spPr>
          <a:xfrm>
            <a:off x="-4230" y="0"/>
            <a:ext cx="12196230" cy="12816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a:ln>
                <a:noFill/>
              </a:ln>
              <a:effectLst/>
              <a:uLnTx/>
              <a:uFillTx/>
              <a:latin typeface="Calibri" panose="020F0502020204030204"/>
              <a:cs typeface="Calibri"/>
            </a:endParaRPr>
          </a:p>
        </p:txBody>
      </p:sp>
      <p:sp>
        <p:nvSpPr>
          <p:cNvPr id="2" name="TextBox 1">
            <a:extLst>
              <a:ext uri="{FF2B5EF4-FFF2-40B4-BE49-F238E27FC236}">
                <a16:creationId xmlns:a16="http://schemas.microsoft.com/office/drawing/2014/main" id="{193C8DBD-4EF1-6951-0575-3D3D5F03F258}"/>
              </a:ext>
            </a:extLst>
          </p:cNvPr>
          <p:cNvSpPr txBox="1"/>
          <p:nvPr/>
        </p:nvSpPr>
        <p:spPr>
          <a:xfrm>
            <a:off x="2545280" y="4850537"/>
            <a:ext cx="4196615" cy="253916"/>
          </a:xfrm>
          <a:prstGeom prst="rect">
            <a:avLst/>
          </a:prstGeom>
          <a:noFill/>
        </p:spPr>
        <p:txBody>
          <a:bodyPr wrap="square">
            <a:spAutoFit/>
          </a:bodyPr>
          <a:lstStyle/>
          <a:p>
            <a:pPr algn="ctr"/>
            <a:r>
              <a:rPr lang="en-GB" sz="1050" b="1" dirty="0">
                <a:solidFill>
                  <a:srgbClr val="000000"/>
                </a:solidFill>
                <a:latin typeface="Heebo Light" pitchFamily="2" charset="-79"/>
              </a:rPr>
              <a:t>Table 2. </a:t>
            </a:r>
            <a:r>
              <a:rPr lang="en-GB" sz="1050" dirty="0">
                <a:solidFill>
                  <a:srgbClr val="000000"/>
                </a:solidFill>
                <a:latin typeface="Heebo Light" pitchFamily="2" charset="-79"/>
              </a:rPr>
              <a:t>Market-based GHG emissions in 2024, split by scope.</a:t>
            </a:r>
          </a:p>
        </p:txBody>
      </p:sp>
      <p:sp>
        <p:nvSpPr>
          <p:cNvPr id="5" name="Title 2">
            <a:extLst>
              <a:ext uri="{FF2B5EF4-FFF2-40B4-BE49-F238E27FC236}">
                <a16:creationId xmlns:a16="http://schemas.microsoft.com/office/drawing/2014/main" id="{98CEA030-6F1A-F7FC-30E1-05012ED60501}"/>
              </a:ext>
            </a:extLst>
          </p:cNvPr>
          <p:cNvSpPr txBox="1">
            <a:spLocks/>
          </p:cNvSpPr>
          <p:nvPr/>
        </p:nvSpPr>
        <p:spPr>
          <a:xfrm>
            <a:off x="374186" y="291753"/>
            <a:ext cx="11439395" cy="604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accent6"/>
                </a:solidFill>
                <a:latin typeface="Heebo Black" pitchFamily="2" charset="-79"/>
                <a:cs typeface="Heebo Black" pitchFamily="2" charset="-79"/>
              </a:rPr>
              <a:t>2024 Carbon Footprint</a:t>
            </a:r>
            <a:br>
              <a:rPr lang="en-GB" sz="5400" dirty="0">
                <a:solidFill>
                  <a:schemeClr val="accent6"/>
                </a:solidFill>
                <a:latin typeface="Heebo BOLD" pitchFamily="2" charset="-79"/>
                <a:cs typeface="Heebo BOLD" pitchFamily="2" charset="-79"/>
              </a:rPr>
            </a:br>
            <a:r>
              <a:rPr lang="en-GB" sz="2000" dirty="0">
                <a:solidFill>
                  <a:schemeClr val="accent6"/>
                </a:solidFill>
                <a:latin typeface="Heebo" pitchFamily="2" charset="-79"/>
                <a:cs typeface="Heebo" pitchFamily="2" charset="-79"/>
              </a:rPr>
              <a:t>Market-Based, Split by Scope</a:t>
            </a:r>
          </a:p>
          <a:p>
            <a:endParaRPr lang="en-GB" sz="4000" dirty="0">
              <a:solidFill>
                <a:schemeClr val="accent6"/>
              </a:solidFill>
              <a:latin typeface="+mn-lt"/>
              <a:cs typeface="Heebo Black" pitchFamily="2" charset="-79"/>
            </a:endParaRPr>
          </a:p>
        </p:txBody>
      </p:sp>
      <p:sp>
        <p:nvSpPr>
          <p:cNvPr id="7" name="Rectangle: Top Corners Rounded 6">
            <a:extLst>
              <a:ext uri="{FF2B5EF4-FFF2-40B4-BE49-F238E27FC236}">
                <a16:creationId xmlns:a16="http://schemas.microsoft.com/office/drawing/2014/main" id="{0AE99168-DA1B-D9F9-0394-E6171163A509}"/>
              </a:ext>
            </a:extLst>
          </p:cNvPr>
          <p:cNvSpPr/>
          <p:nvPr/>
        </p:nvSpPr>
        <p:spPr>
          <a:xfrm rot="5400000" flipV="1">
            <a:off x="9367070" y="1672641"/>
            <a:ext cx="2546112" cy="3103756"/>
          </a:xfrm>
          <a:prstGeom prst="round2SameRect">
            <a:avLst/>
          </a:prstGeom>
          <a:solidFill>
            <a:srgbClr val="EA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ebo" pitchFamily="2" charset="-79"/>
            </a:endParaRPr>
          </a:p>
        </p:txBody>
      </p:sp>
      <p:sp>
        <p:nvSpPr>
          <p:cNvPr id="9" name="TextBox 8">
            <a:extLst>
              <a:ext uri="{FF2B5EF4-FFF2-40B4-BE49-F238E27FC236}">
                <a16:creationId xmlns:a16="http://schemas.microsoft.com/office/drawing/2014/main" id="{7D7D6B3D-CE90-56C1-844D-74F752AD6ABD}"/>
              </a:ext>
            </a:extLst>
          </p:cNvPr>
          <p:cNvSpPr txBox="1"/>
          <p:nvPr/>
        </p:nvSpPr>
        <p:spPr>
          <a:xfrm>
            <a:off x="9422780" y="1951461"/>
            <a:ext cx="2390802" cy="2546111"/>
          </a:xfrm>
          <a:prstGeom prst="rect">
            <a:avLst/>
          </a:prstGeom>
          <a:noFill/>
        </p:spPr>
        <p:txBody>
          <a:bodyPr wrap="square" anchor="ctr">
            <a:no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FF7600"/>
                </a:solidFill>
                <a:effectLst/>
                <a:uLnTx/>
                <a:uFillTx/>
                <a:latin typeface="Heebo" pitchFamily="2" charset="-79"/>
                <a:ea typeface="+mn-ea"/>
                <a:cs typeface="Heebo" pitchFamily="2" charset="-79"/>
              </a:rPr>
              <a:t>Market-based </a:t>
            </a:r>
            <a:r>
              <a:rPr kumimoji="0" lang="en-GB" sz="1400" b="0" i="0" u="none" strike="noStrike" kern="1200" cap="none" spc="0" normalizeH="0" baseline="0" noProof="0" dirty="0">
                <a:ln>
                  <a:noFill/>
                </a:ln>
                <a:solidFill>
                  <a:srgbClr val="2D2C37"/>
                </a:solidFill>
                <a:effectLst/>
                <a:uLnTx/>
                <a:uFillTx/>
                <a:latin typeface="Heebo" pitchFamily="2" charset="-79"/>
                <a:ea typeface="+mn-ea"/>
                <a:cs typeface="Heebo" pitchFamily="2" charset="-79"/>
              </a:rPr>
              <a:t>methodology calculates electricity emissions using </a:t>
            </a:r>
            <a:r>
              <a:rPr kumimoji="0" lang="en-GB" sz="1400" b="1" i="0" u="none" strike="noStrike" kern="1200" cap="none" spc="0" normalizeH="0" baseline="0" noProof="0" dirty="0">
                <a:ln>
                  <a:noFill/>
                </a:ln>
                <a:solidFill>
                  <a:srgbClr val="FF7600"/>
                </a:solidFill>
                <a:effectLst/>
                <a:uLnTx/>
                <a:uFillTx/>
                <a:latin typeface="Heebo" pitchFamily="2" charset="-79"/>
                <a:ea typeface="+mn-ea"/>
                <a:cs typeface="Heebo" pitchFamily="2" charset="-79"/>
              </a:rPr>
              <a:t>supplier-specific fuel mix</a:t>
            </a:r>
            <a:r>
              <a:rPr kumimoji="0" lang="en-GB" sz="1400" b="0" i="0" u="none" strike="noStrike" kern="1200" cap="none" spc="0" normalizeH="0" baseline="0" noProof="0" dirty="0">
                <a:ln>
                  <a:noFill/>
                </a:ln>
                <a:solidFill>
                  <a:srgbClr val="2D2C37"/>
                </a:solidFill>
                <a:effectLst/>
                <a:uLnTx/>
                <a:uFillTx/>
                <a:latin typeface="Heebo" pitchFamily="2" charset="-79"/>
                <a:ea typeface="+mn-ea"/>
                <a:cs typeface="Heebo" pitchFamily="2" charset="-79"/>
              </a:rPr>
              <a:t>. </a:t>
            </a:r>
          </a:p>
        </p:txBody>
      </p:sp>
      <p:graphicFrame>
        <p:nvGraphicFramePr>
          <p:cNvPr id="3" name="Table 2">
            <a:extLst>
              <a:ext uri="{FF2B5EF4-FFF2-40B4-BE49-F238E27FC236}">
                <a16:creationId xmlns:a16="http://schemas.microsoft.com/office/drawing/2014/main" id="{1B78DD19-AF32-7C2F-E65F-4AFA83C42A7B}"/>
              </a:ext>
            </a:extLst>
          </p:cNvPr>
          <p:cNvGraphicFramePr>
            <a:graphicFrameLocks noGrp="1"/>
          </p:cNvGraphicFramePr>
          <p:nvPr>
            <p:extLst>
              <p:ext uri="{D42A27DB-BD31-4B8C-83A1-F6EECF244321}">
                <p14:modId xmlns:p14="http://schemas.microsoft.com/office/powerpoint/2010/main" val="4070881393"/>
              </p:ext>
            </p:extLst>
          </p:nvPr>
        </p:nvGraphicFramePr>
        <p:xfrm>
          <a:off x="1173081" y="1951461"/>
          <a:ext cx="6941016" cy="2764918"/>
        </p:xfrm>
        <a:graphic>
          <a:graphicData uri="http://schemas.openxmlformats.org/drawingml/2006/table">
            <a:tbl>
              <a:tblPr/>
              <a:tblGrid>
                <a:gridCol w="2313672">
                  <a:extLst>
                    <a:ext uri="{9D8B030D-6E8A-4147-A177-3AD203B41FA5}">
                      <a16:colId xmlns:a16="http://schemas.microsoft.com/office/drawing/2014/main" val="1421089190"/>
                    </a:ext>
                  </a:extLst>
                </a:gridCol>
                <a:gridCol w="2313672">
                  <a:extLst>
                    <a:ext uri="{9D8B030D-6E8A-4147-A177-3AD203B41FA5}">
                      <a16:colId xmlns:a16="http://schemas.microsoft.com/office/drawing/2014/main" val="2085574818"/>
                    </a:ext>
                  </a:extLst>
                </a:gridCol>
                <a:gridCol w="2313672">
                  <a:extLst>
                    <a:ext uri="{9D8B030D-6E8A-4147-A177-3AD203B41FA5}">
                      <a16:colId xmlns:a16="http://schemas.microsoft.com/office/drawing/2014/main" val="2922327682"/>
                    </a:ext>
                  </a:extLst>
                </a:gridCol>
              </a:tblGrid>
              <a:tr h="450846">
                <a:tc>
                  <a:txBody>
                    <a:bodyPr/>
                    <a:lstStyle/>
                    <a:p>
                      <a:pPr algn="ctr" fontAlgn="ctr"/>
                      <a:r>
                        <a:rPr lang="en-GB" sz="1200" b="1" i="0" u="none" strike="noStrike" dirty="0">
                          <a:solidFill>
                            <a:srgbClr val="FFFFFF"/>
                          </a:solidFill>
                          <a:effectLst/>
                          <a:latin typeface="Heebo" pitchFamily="2" charset="-79"/>
                          <a:cs typeface="Heebo" pitchFamily="2" charset="-79"/>
                        </a:rPr>
                        <a:t>Activity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tc>
                  <a:txBody>
                    <a:bodyPr/>
                    <a:lstStyle/>
                    <a:p>
                      <a:pPr algn="ctr" fontAlgn="ctr"/>
                      <a:r>
                        <a:rPr lang="en-GB" sz="1200" b="1" i="0" u="none" strike="noStrike">
                          <a:solidFill>
                            <a:srgbClr val="EAF4EE"/>
                          </a:solidFill>
                          <a:effectLst/>
                          <a:latin typeface="Heebo" pitchFamily="2" charset="-79"/>
                          <a:cs typeface="Heebo" pitchFamily="2" charset="-79"/>
                        </a:rPr>
                        <a:t>GHG Emissions (tCO</a:t>
                      </a:r>
                      <a:r>
                        <a:rPr lang="en-GB" sz="1200" b="1" i="0" u="none" strike="noStrike" baseline="-25000">
                          <a:solidFill>
                            <a:srgbClr val="EAF4EE"/>
                          </a:solidFill>
                          <a:effectLst/>
                          <a:latin typeface="Heebo" pitchFamily="2" charset="-79"/>
                          <a:cs typeface="Heebo" pitchFamily="2" charset="-79"/>
                        </a:rPr>
                        <a:t>2</a:t>
                      </a:r>
                      <a:r>
                        <a:rPr lang="en-GB" sz="1200" b="1" i="0" u="none" strike="noStrike">
                          <a:solidFill>
                            <a:srgbClr val="EAF4EE"/>
                          </a:solidFill>
                          <a:effectLst/>
                          <a:latin typeface="Heebo" pitchFamily="2" charset="-79"/>
                          <a:cs typeface="Heebo" pitchFamily="2" charset="-79"/>
                        </a:rPr>
                        <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tc>
                  <a:txBody>
                    <a:bodyPr/>
                    <a:lstStyle/>
                    <a:p>
                      <a:pPr algn="ctr" fontAlgn="ctr"/>
                      <a:r>
                        <a:rPr lang="en-GB" sz="1200" b="1" i="0" u="none" strike="noStrike">
                          <a:solidFill>
                            <a:srgbClr val="EAF4EE"/>
                          </a:solidFill>
                          <a:effectLst/>
                          <a:latin typeface="Heebo" pitchFamily="2" charset="-79"/>
                          <a:cs typeface="Heebo" pitchFamily="2" charset="-79"/>
                        </a:rPr>
                        <a:t>%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9F58"/>
                    </a:solidFill>
                  </a:tcPr>
                </a:tc>
                <a:extLst>
                  <a:ext uri="{0D108BD9-81ED-4DB2-BD59-A6C34878D82A}">
                    <a16:rowId xmlns:a16="http://schemas.microsoft.com/office/drawing/2014/main" val="2014064130"/>
                  </a:ext>
                </a:extLst>
              </a:tr>
              <a:tr h="578518">
                <a:tc>
                  <a:txBody>
                    <a:bodyPr/>
                    <a:lstStyle/>
                    <a:p>
                      <a:pPr algn="ctr" fontAlgn="ctr"/>
                      <a:r>
                        <a:rPr lang="en-GB" sz="1200" b="1" i="0" u="none" strike="noStrike" dirty="0">
                          <a:solidFill>
                            <a:srgbClr val="000000"/>
                          </a:solidFill>
                          <a:effectLst/>
                          <a:latin typeface="Heebo" pitchFamily="2" charset="-79"/>
                          <a:cs typeface="Heebo" pitchFamily="2" charset="-79"/>
                        </a:rPr>
                        <a:t>Scope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a:solidFill>
                            <a:srgbClr val="000000"/>
                          </a:solidFill>
                          <a:effectLst/>
                          <a:latin typeface="Heebo" pitchFamily="2" charset="-79"/>
                          <a:cs typeface="Heebo" pitchFamily="2" charset="-79"/>
                        </a:rPr>
                        <a:t>4,207.90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48.7%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4154106"/>
                  </a:ext>
                </a:extLst>
              </a:tr>
              <a:tr h="578518">
                <a:tc>
                  <a:txBody>
                    <a:bodyPr/>
                    <a:lstStyle/>
                    <a:p>
                      <a:pPr algn="ctr" fontAlgn="ctr"/>
                      <a:r>
                        <a:rPr lang="en-GB" sz="1200" b="1" i="0" u="none" strike="noStrike" dirty="0">
                          <a:solidFill>
                            <a:srgbClr val="000000"/>
                          </a:solidFill>
                          <a:effectLst/>
                          <a:latin typeface="Heebo" pitchFamily="2" charset="-79"/>
                          <a:cs typeface="Heebo" pitchFamily="2" charset="-79"/>
                        </a:rPr>
                        <a:t>Scope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dirty="0">
                          <a:solidFill>
                            <a:srgbClr val="000000"/>
                          </a:solidFill>
                          <a:effectLst/>
                          <a:latin typeface="Heebo" pitchFamily="2" charset="-79"/>
                          <a:cs typeface="Heebo" pitchFamily="2" charset="-79"/>
                        </a:rPr>
                        <a:t>556.06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Heebo" pitchFamily="2" charset="-79"/>
                          <a:cs typeface="Heebo" pitchFamily="2" charset="-79"/>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2701341"/>
                  </a:ext>
                </a:extLst>
              </a:tr>
              <a:tr h="578518">
                <a:tc>
                  <a:txBody>
                    <a:bodyPr/>
                    <a:lstStyle/>
                    <a:p>
                      <a:pPr algn="ctr" fontAlgn="ctr"/>
                      <a:r>
                        <a:rPr lang="en-GB" sz="1200" b="1" i="0" u="none" strike="noStrike">
                          <a:solidFill>
                            <a:srgbClr val="000000"/>
                          </a:solidFill>
                          <a:effectLst/>
                          <a:latin typeface="Heebo" pitchFamily="2" charset="-79"/>
                          <a:cs typeface="Heebo" pitchFamily="2" charset="-79"/>
                        </a:rPr>
                        <a:t>Scope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4EE"/>
                    </a:solidFill>
                  </a:tcPr>
                </a:tc>
                <a:tc>
                  <a:txBody>
                    <a:bodyPr/>
                    <a:lstStyle/>
                    <a:p>
                      <a:pPr algn="ctr" fontAlgn="ctr"/>
                      <a:r>
                        <a:rPr lang="en-GB" sz="1200" b="0" i="0" u="none" strike="noStrike" dirty="0">
                          <a:solidFill>
                            <a:srgbClr val="000000"/>
                          </a:solidFill>
                          <a:effectLst/>
                          <a:latin typeface="Heebo" pitchFamily="2" charset="-79"/>
                          <a:cs typeface="Heebo" pitchFamily="2" charset="-79"/>
                        </a:rPr>
                        <a:t>3,868.20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Heebo" pitchFamily="2" charset="-79"/>
                          <a:cs typeface="Heebo" pitchFamily="2" charset="-79"/>
                        </a:rPr>
                        <a:t>44.8%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255832"/>
                  </a:ext>
                </a:extLst>
              </a:tr>
              <a:tr h="578518">
                <a:tc>
                  <a:txBody>
                    <a:bodyPr/>
                    <a:lstStyle/>
                    <a:p>
                      <a:pPr algn="ctr" fontAlgn="ctr"/>
                      <a:r>
                        <a:rPr lang="en-GB" sz="1200" b="1" i="0" u="none" strike="noStrike">
                          <a:solidFill>
                            <a:srgbClr val="000000"/>
                          </a:solidFill>
                          <a:effectLst/>
                          <a:latin typeface="Heebo" pitchFamily="2" charset="-79"/>
                          <a:cs typeface="Heebo" pitchFamily="2" charset="-79"/>
                        </a:rPr>
                        <a:t>Total (Market-Based)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a:solidFill>
                            <a:srgbClr val="000000"/>
                          </a:solidFill>
                          <a:effectLst/>
                          <a:latin typeface="Heebo" pitchFamily="2" charset="-79"/>
                          <a:cs typeface="Heebo" pitchFamily="2" charset="-79"/>
                        </a:rPr>
                        <a:t>8,632.16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tc>
                  <a:txBody>
                    <a:bodyPr/>
                    <a:lstStyle/>
                    <a:p>
                      <a:pPr algn="ctr" fontAlgn="b"/>
                      <a:r>
                        <a:rPr lang="en-GB" sz="1200" b="1" i="0" u="none" strike="noStrike" dirty="0">
                          <a:solidFill>
                            <a:srgbClr val="000000"/>
                          </a:solidFill>
                          <a:effectLst/>
                          <a:latin typeface="Heebo" pitchFamily="2" charset="-79"/>
                          <a:cs typeface="Heebo" pitchFamily="2" charset="-79"/>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3D5"/>
                    </a:solidFill>
                  </a:tcPr>
                </a:tc>
                <a:extLst>
                  <a:ext uri="{0D108BD9-81ED-4DB2-BD59-A6C34878D82A}">
                    <a16:rowId xmlns:a16="http://schemas.microsoft.com/office/drawing/2014/main" val="2571713313"/>
                  </a:ext>
                </a:extLst>
              </a:tr>
            </a:tbl>
          </a:graphicData>
        </a:graphic>
      </p:graphicFrame>
    </p:spTree>
    <p:extLst>
      <p:ext uri="{BB962C8B-B14F-4D97-AF65-F5344CB8AC3E}">
        <p14:creationId xmlns:p14="http://schemas.microsoft.com/office/powerpoint/2010/main" val="429495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25E24D-5698-47AA-A0AD-1887598F6C9D}"/>
              </a:ext>
            </a:extLst>
          </p:cNvPr>
          <p:cNvSpPr>
            <a:spLocks noGrp="1" noRot="1" noMove="1" noResize="1" noEditPoints="1" noAdjustHandles="1" noChangeArrowheads="1" noChangeShapeType="1"/>
          </p:cNvSpPr>
          <p:nvPr/>
        </p:nvSpPr>
        <p:spPr>
          <a:xfrm rot="5400000">
            <a:off x="5346192" y="749808"/>
            <a:ext cx="6858000" cy="535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2233339-A2A1-46F5-87F6-0A62B0AD34BE}"/>
              </a:ext>
            </a:extLst>
          </p:cNvPr>
          <p:cNvSpPr>
            <a:spLocks noGrp="1"/>
          </p:cNvSpPr>
          <p:nvPr>
            <p:ph type="title"/>
          </p:nvPr>
        </p:nvSpPr>
        <p:spPr>
          <a:xfrm>
            <a:off x="6486525" y="2225220"/>
            <a:ext cx="4629150" cy="2780876"/>
          </a:xfrm>
        </p:spPr>
        <p:txBody>
          <a:bodyPr>
            <a:normAutofit/>
          </a:bodyPr>
          <a:lstStyle/>
          <a:p>
            <a:pPr algn="l">
              <a:lnSpc>
                <a:spcPct val="100000"/>
              </a:lnSpc>
            </a:pPr>
            <a:r>
              <a:rPr lang="en-US" sz="4000">
                <a:solidFill>
                  <a:srgbClr val="2D2C37"/>
                </a:solidFill>
                <a:latin typeface="Heebo Black" panose="00000A00000000000000" pitchFamily="2" charset="-79"/>
                <a:cs typeface="Heebo Black" panose="00000A00000000000000" pitchFamily="2" charset="-79"/>
              </a:rPr>
              <a:t>Section 3:</a:t>
            </a:r>
            <a:br>
              <a:rPr lang="en-US" sz="4000">
                <a:solidFill>
                  <a:srgbClr val="2D2C37"/>
                </a:solidFill>
                <a:latin typeface="Heebo Black" panose="00000A00000000000000" pitchFamily="2" charset="-79"/>
                <a:cs typeface="Heebo Black" panose="00000A00000000000000" pitchFamily="2" charset="-79"/>
              </a:rPr>
            </a:br>
            <a:r>
              <a:rPr lang="en-US" sz="4000">
                <a:solidFill>
                  <a:schemeClr val="accent6"/>
                </a:solidFill>
                <a:latin typeface="Heebo Black" pitchFamily="2" charset="-79"/>
                <a:cs typeface="Heebo Black" pitchFamily="2" charset="-79"/>
              </a:rPr>
              <a:t>Near-Term and Net-Zero Science-Based Targets</a:t>
            </a:r>
          </a:p>
        </p:txBody>
      </p:sp>
      <p:pic>
        <p:nvPicPr>
          <p:cNvPr id="5" name="Picture 4" descr="Logo&#10;&#10;Description automatically generated with medium confidence">
            <a:extLst>
              <a:ext uri="{FF2B5EF4-FFF2-40B4-BE49-F238E27FC236}">
                <a16:creationId xmlns:a16="http://schemas.microsoft.com/office/drawing/2014/main" id="{969A8CF7-360C-BF01-069E-D2FF79FF9BC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288851" y="184759"/>
            <a:ext cx="955883" cy="690359"/>
          </a:xfrm>
          <a:prstGeom prst="rect">
            <a:avLst/>
          </a:prstGeom>
        </p:spPr>
      </p:pic>
      <p:pic>
        <p:nvPicPr>
          <p:cNvPr id="6" name="Picture 2">
            <a:extLst>
              <a:ext uri="{FF2B5EF4-FFF2-40B4-BE49-F238E27FC236}">
                <a16:creationId xmlns:a16="http://schemas.microsoft.com/office/drawing/2014/main" id="{5973A04E-CB89-0E63-2C0B-CF9C60140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288851" y="5291191"/>
            <a:ext cx="1566809" cy="15668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laundry company&#10;&#10;AI-generated content may be incorrect.">
            <a:extLst>
              <a:ext uri="{FF2B5EF4-FFF2-40B4-BE49-F238E27FC236}">
                <a16:creationId xmlns:a16="http://schemas.microsoft.com/office/drawing/2014/main" id="{CDE458AB-B9EE-354B-EB9C-7E2EC2AE60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40" y="2298402"/>
            <a:ext cx="5440471" cy="2261196"/>
          </a:xfrm>
          <a:prstGeom prst="rect">
            <a:avLst/>
          </a:prstGeom>
        </p:spPr>
      </p:pic>
    </p:spTree>
    <p:extLst>
      <p:ext uri="{BB962C8B-B14F-4D97-AF65-F5344CB8AC3E}">
        <p14:creationId xmlns:p14="http://schemas.microsoft.com/office/powerpoint/2010/main" val="788829325"/>
      </p:ext>
    </p:extLst>
  </p:cSld>
  <p:clrMapOvr>
    <a:masterClrMapping/>
  </p:clrMapOvr>
</p:sld>
</file>

<file path=ppt/theme/theme1.xml><?xml version="1.0" encoding="utf-8"?>
<a:theme xmlns:a="http://schemas.openxmlformats.org/drawingml/2006/main" name="Logos standard">
  <a:themeElements>
    <a:clrScheme name="Green Element Branding">
      <a:dk1>
        <a:srgbClr val="2D2C37"/>
      </a:dk1>
      <a:lt1>
        <a:srgbClr val="FFFFFF"/>
      </a:lt1>
      <a:dk2>
        <a:srgbClr val="2D2C37"/>
      </a:dk2>
      <a:lt2>
        <a:srgbClr val="EAF4EE"/>
      </a:lt2>
      <a:accent1>
        <a:srgbClr val="229F58"/>
      </a:accent1>
      <a:accent2>
        <a:srgbClr val="FF7600"/>
      </a:accent2>
      <a:accent3>
        <a:srgbClr val="5EB5A8"/>
      </a:accent3>
      <a:accent4>
        <a:srgbClr val="FFCD2F"/>
      </a:accent4>
      <a:accent5>
        <a:srgbClr val="FF9999"/>
      </a:accent5>
      <a:accent6>
        <a:srgbClr val="008037"/>
      </a:accent6>
      <a:hlink>
        <a:srgbClr val="008037"/>
      </a:hlink>
      <a:folHlink>
        <a:srgbClr val="7CA25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ADAD3C7B1EA143B34C137CBF3F17DD" ma:contentTypeVersion="19" ma:contentTypeDescription="Create a new document." ma:contentTypeScope="" ma:versionID="e51f274eab1d459c42e51a0aac4a39ac">
  <xsd:schema xmlns:xsd="http://www.w3.org/2001/XMLSchema" xmlns:xs="http://www.w3.org/2001/XMLSchema" xmlns:p="http://schemas.microsoft.com/office/2006/metadata/properties" xmlns:ns2="32a9ffa2-1e86-415f-94a6-e8903c9d0069" xmlns:ns3="0a6e6de0-cf3a-4334-bc45-1bc36c4353dc" targetNamespace="http://schemas.microsoft.com/office/2006/metadata/properties" ma:root="true" ma:fieldsID="836b51e6c2af1e1b576e4f3941dd66d7" ns2:_="" ns3:_="">
    <xsd:import namespace="32a9ffa2-1e86-415f-94a6-e8903c9d0069"/>
    <xsd:import namespace="0a6e6de0-cf3a-4334-bc45-1bc36c4353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9ffa2-1e86-415f-94a6-e8903c9d00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d67a33-0bbe-4c2d-863b-39a57b74e4a8}" ma:internalName="TaxCatchAll" ma:showField="CatchAllData" ma:web="32a9ffa2-1e86-415f-94a6-e8903c9d00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6e6de0-cf3a-4334-bc45-1bc36c4353d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f6d93f-8e06-4712-8bab-7488c04770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6e6de0-cf3a-4334-bc45-1bc36c4353dc">
      <Terms xmlns="http://schemas.microsoft.com/office/infopath/2007/PartnerControls"/>
    </lcf76f155ced4ddcb4097134ff3c332f>
    <TaxCatchAll xmlns="32a9ffa2-1e86-415f-94a6-e8903c9d0069" xsi:nil="true"/>
  </documentManagement>
</p:properties>
</file>

<file path=customXml/itemProps1.xml><?xml version="1.0" encoding="utf-8"?>
<ds:datastoreItem xmlns:ds="http://schemas.openxmlformats.org/officeDocument/2006/customXml" ds:itemID="{D7A17DA1-4841-4135-8096-4FF6458C0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9ffa2-1e86-415f-94a6-e8903c9d0069"/>
    <ds:schemaRef ds:uri="0a6e6de0-cf3a-4334-bc45-1bc36c435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1B2887-C528-4BFA-927C-AD59EB840083}">
  <ds:schemaRefs>
    <ds:schemaRef ds:uri="http://schemas.microsoft.com/sharepoint/v3/contenttype/forms"/>
  </ds:schemaRefs>
</ds:datastoreItem>
</file>

<file path=customXml/itemProps3.xml><?xml version="1.0" encoding="utf-8"?>
<ds:datastoreItem xmlns:ds="http://schemas.openxmlformats.org/officeDocument/2006/customXml" ds:itemID="{B2FBA540-ECD7-4620-9C29-EB331C2BC6E4}">
  <ds:schemaRefs>
    <ds:schemaRef ds:uri="0a6e6de0-cf3a-4334-bc45-1bc36c4353dc"/>
    <ds:schemaRef ds:uri="32a9ffa2-1e86-415f-94a6-e8903c9d00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2468</Words>
  <Application>Microsoft Office PowerPoint</Application>
  <PresentationFormat>Widescreen</PresentationFormat>
  <Paragraphs>393</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Heebo</vt:lpstr>
      <vt:lpstr>Heebo Black</vt:lpstr>
      <vt:lpstr>Heebo BOLD</vt:lpstr>
      <vt:lpstr>Heebo Light</vt:lpstr>
      <vt:lpstr>Wingdings</vt:lpstr>
      <vt:lpstr>Logos standard</vt:lpstr>
      <vt:lpstr>PowerPoint Presentation</vt:lpstr>
      <vt:lpstr>CONTENTS</vt:lpstr>
      <vt:lpstr>Section 1: Introduction</vt:lpstr>
      <vt:lpstr>A Carbon Footprint: The Basics</vt:lpstr>
      <vt:lpstr>Section 2: 2024 Results Overview</vt:lpstr>
      <vt:lpstr>PowerPoint Presentation</vt:lpstr>
      <vt:lpstr>PowerPoint Presentation</vt:lpstr>
      <vt:lpstr>PowerPoint Presentation</vt:lpstr>
      <vt:lpstr>Section 3: Near-Term and Net-Zero Science-Based Targets</vt:lpstr>
      <vt:lpstr>Target Setting</vt:lpstr>
      <vt:lpstr>Target Setting</vt:lpstr>
      <vt:lpstr>Science-Based Net-Zero Criteria</vt:lpstr>
      <vt:lpstr>PowerPoint Presentation</vt:lpstr>
      <vt:lpstr>PowerPoint Presentation</vt:lpstr>
      <vt:lpstr>PowerPoint Presentation</vt:lpstr>
      <vt:lpstr>PowerPoint Presentation</vt:lpstr>
      <vt:lpstr>PowerPoint Presentation</vt:lpstr>
      <vt:lpstr>Possible Messaging for RJ Laundry’s Website</vt:lpstr>
      <vt:lpstr>PowerPoint Presentation</vt:lpstr>
      <vt:lpstr>Section 4: Appendix</vt:lpstr>
      <vt:lpstr>PowerPoint Presentation</vt:lpstr>
      <vt:lpstr>Science-Based Targets Validation Process</vt:lpstr>
      <vt:lpstr>Methodology: General</vt:lpstr>
      <vt:lpstr>Methodology: Carbon Factors</vt:lpstr>
      <vt:lpstr>Further Reading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Institutions Asset Classes</dc:title>
  <dc:creator>Emma Littlewood (Green Element)</dc:creator>
  <cp:lastModifiedBy>Sadie Winkler</cp:lastModifiedBy>
  <cp:revision>1</cp:revision>
  <dcterms:created xsi:type="dcterms:W3CDTF">2022-02-16T19:45:06Z</dcterms:created>
  <dcterms:modified xsi:type="dcterms:W3CDTF">2025-07-24T16:16:22Z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0x010100F1ADAD3C7B1EA143B34C137CBF3F17DD</vt:lpwstr>
  </property>
</Properties>
</file>